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8"/>
  </p:notesMasterIdLst>
  <p:sldIdLst>
    <p:sldId id="256" r:id="rId2"/>
    <p:sldId id="258" r:id="rId3"/>
    <p:sldId id="276" r:id="rId4"/>
    <p:sldId id="260" r:id="rId5"/>
    <p:sldId id="261" r:id="rId6"/>
    <p:sldId id="278" r:id="rId7"/>
    <p:sldId id="280" r:id="rId8"/>
    <p:sldId id="282" r:id="rId9"/>
    <p:sldId id="283" r:id="rId10"/>
    <p:sldId id="284" r:id="rId11"/>
    <p:sldId id="285" r:id="rId12"/>
    <p:sldId id="264" r:id="rId13"/>
    <p:sldId id="286" r:id="rId14"/>
    <p:sldId id="287" r:id="rId15"/>
    <p:sldId id="290" r:id="rId16"/>
    <p:sldId id="28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A7391AD-A802-4DFE-B6C3-FD4CD1E042A7}">
          <p14:sldIdLst>
            <p14:sldId id="256"/>
            <p14:sldId id="258"/>
            <p14:sldId id="276"/>
            <p14:sldId id="260"/>
            <p14:sldId id="261"/>
            <p14:sldId id="278"/>
            <p14:sldId id="280"/>
            <p14:sldId id="282"/>
            <p14:sldId id="283"/>
            <p14:sldId id="284"/>
            <p14:sldId id="285"/>
            <p14:sldId id="264"/>
            <p14:sldId id="286"/>
            <p14:sldId id="287"/>
            <p14:sldId id="290"/>
            <p14:sldId id="289"/>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IVAJI GANESH" initials="SG" lastIdx="1" clrIdx="0">
    <p:extLst>
      <p:ext uri="{19B8F6BF-5375-455C-9EA6-DF929625EA0E}">
        <p15:presenceInfo xmlns:p15="http://schemas.microsoft.com/office/powerpoint/2012/main" userId="706b1ffd55af6c3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92B60"/>
    <a:srgbClr val="081B50"/>
    <a:srgbClr val="8CD8F2"/>
    <a:srgbClr val="18173A"/>
    <a:srgbClr val="333F50"/>
    <a:srgbClr val="181747"/>
    <a:srgbClr val="000066"/>
    <a:srgbClr val="1517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snapToGrid="0">
      <p:cViewPr varScale="1">
        <p:scale>
          <a:sx n="81" d="100"/>
          <a:sy n="81" d="100"/>
        </p:scale>
        <p:origin x="74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1359312-2D7F-4E3C-8A5A-927647AFCD82}" type="doc">
      <dgm:prSet loTypeId="urn:microsoft.com/office/officeart/2008/layout/AlternatingHexagons" loCatId="list" qsTypeId="urn:microsoft.com/office/officeart/2005/8/quickstyle/simple1" qsCatId="simple" csTypeId="urn:microsoft.com/office/officeart/2005/8/colors/accent1_3" csCatId="accent1" phldr="1"/>
      <dgm:spPr/>
      <dgm:t>
        <a:bodyPr/>
        <a:lstStyle/>
        <a:p>
          <a:endParaRPr lang="en-US"/>
        </a:p>
      </dgm:t>
    </dgm:pt>
    <dgm:pt modelId="{7699FAD1-5794-421B-8522-F8542C10B935}">
      <dgm:prSet phldrT="[Text]" custT="1"/>
      <dgm:spPr/>
      <dgm:t>
        <a:bodyPr/>
        <a:lstStyle/>
        <a:p>
          <a:r>
            <a:rPr lang="en-US" sz="1600" dirty="0">
              <a:latin typeface="Times New Roman" panose="02020603050405020304" pitchFamily="18" charset="0"/>
              <a:cs typeface="Times New Roman" panose="02020603050405020304" pitchFamily="18" charset="0"/>
            </a:rPr>
            <a:t>Categorizing</a:t>
          </a:r>
        </a:p>
      </dgm:t>
    </dgm:pt>
    <dgm:pt modelId="{F61362E1-AEF3-4BB3-B411-A536FCA5ABA0}" type="sibTrans" cxnId="{50B83FA2-568E-4A01-9395-846EB4BD903F}">
      <dgm:prSet custT="1"/>
      <dgm:spPr/>
      <dgm:t>
        <a:bodyPr/>
        <a:lstStyle/>
        <a:p>
          <a:r>
            <a:rPr lang="en-US" sz="1800" dirty="0">
              <a:latin typeface="Times New Roman" panose="02020603050405020304" pitchFamily="18" charset="0"/>
              <a:cs typeface="Times New Roman" panose="02020603050405020304" pitchFamily="18" charset="0"/>
            </a:rPr>
            <a:t>TRACKING</a:t>
          </a:r>
        </a:p>
      </dgm:t>
    </dgm:pt>
    <dgm:pt modelId="{0F3C9DD1-8611-4FCD-8777-28423448D0A4}" type="parTrans" cxnId="{50B83FA2-568E-4A01-9395-846EB4BD903F}">
      <dgm:prSet/>
      <dgm:spPr/>
      <dgm:t>
        <a:bodyPr/>
        <a:lstStyle/>
        <a:p>
          <a:endParaRPr lang="en-US"/>
        </a:p>
      </dgm:t>
    </dgm:pt>
    <dgm:pt modelId="{0F077D78-C810-4799-B98C-3313BD43BF93}">
      <dgm:prSet phldrT="[Text]" custT="1"/>
      <dgm:spPr/>
      <dgm:t>
        <a:bodyPr/>
        <a:lstStyle/>
        <a:p>
          <a:r>
            <a:rPr lang="en-US" sz="1900" dirty="0">
              <a:latin typeface="Times New Roman" panose="02020603050405020304" pitchFamily="18" charset="0"/>
              <a:cs typeface="Times New Roman" panose="02020603050405020304" pitchFamily="18" charset="0"/>
            </a:rPr>
            <a:t>Budgeting</a:t>
          </a:r>
        </a:p>
      </dgm:t>
    </dgm:pt>
    <dgm:pt modelId="{A152541B-1AC3-497F-90AD-E2B9DD88E484}" type="sibTrans" cxnId="{AA81C3A9-805F-4BD2-941B-50C520F288EC}">
      <dgm:prSet custT="1"/>
      <dgm:spPr/>
      <dgm:t>
        <a:bodyPr/>
        <a:lstStyle/>
        <a:p>
          <a:r>
            <a:rPr lang="en-US" sz="1600" dirty="0">
              <a:latin typeface="Times New Roman" panose="02020603050405020304" pitchFamily="18" charset="0"/>
              <a:cs typeface="Times New Roman" panose="02020603050405020304" pitchFamily="18" charset="0"/>
            </a:rPr>
            <a:t>ANALYSING</a:t>
          </a:r>
        </a:p>
      </dgm:t>
    </dgm:pt>
    <dgm:pt modelId="{46A4ED52-BC66-4162-A84F-5DB33013327F}" type="parTrans" cxnId="{AA81C3A9-805F-4BD2-941B-50C520F288EC}">
      <dgm:prSet/>
      <dgm:spPr/>
      <dgm:t>
        <a:bodyPr/>
        <a:lstStyle/>
        <a:p>
          <a:endParaRPr lang="en-US"/>
        </a:p>
      </dgm:t>
    </dgm:pt>
    <dgm:pt modelId="{6A940F17-14DD-4845-AAB7-94474308D335}">
      <dgm:prSet phldrT="[Text]" custT="1"/>
      <dgm:spPr/>
      <dgm:t>
        <a:bodyPr/>
        <a:lstStyle/>
        <a:p>
          <a:r>
            <a:rPr lang="en-US" sz="1900" dirty="0">
              <a:latin typeface="Times New Roman" panose="02020603050405020304" pitchFamily="18" charset="0"/>
              <a:cs typeface="Times New Roman" panose="02020603050405020304" pitchFamily="18" charset="0"/>
            </a:rPr>
            <a:t>Security</a:t>
          </a:r>
        </a:p>
      </dgm:t>
    </dgm:pt>
    <dgm:pt modelId="{29A602AE-6240-4105-BB95-10D6DCD428B7}" type="sibTrans" cxnId="{5B3B36B1-6804-41FB-B653-1AB8A83064A0}">
      <dgm:prSet custT="1"/>
      <dgm:spPr/>
      <dgm:t>
        <a:bodyPr/>
        <a:lstStyle/>
        <a:p>
          <a:r>
            <a:rPr lang="en-US" sz="1900" dirty="0">
              <a:latin typeface="Times New Roman" panose="02020603050405020304" pitchFamily="18" charset="0"/>
              <a:cs typeface="Times New Roman" panose="02020603050405020304" pitchFamily="18" charset="0"/>
            </a:rPr>
            <a:t>Automation</a:t>
          </a:r>
        </a:p>
      </dgm:t>
    </dgm:pt>
    <dgm:pt modelId="{CFF61AF5-5028-4E21-B33C-431902B68178}" type="parTrans" cxnId="{5B3B36B1-6804-41FB-B653-1AB8A83064A0}">
      <dgm:prSet/>
      <dgm:spPr/>
      <dgm:t>
        <a:bodyPr/>
        <a:lstStyle/>
        <a:p>
          <a:endParaRPr lang="en-US"/>
        </a:p>
      </dgm:t>
    </dgm:pt>
    <dgm:pt modelId="{021B35AE-2207-4D1C-98F2-7CA90D79A32D}" type="pres">
      <dgm:prSet presAssocID="{A1359312-2D7F-4E3C-8A5A-927647AFCD82}" presName="Name0" presStyleCnt="0">
        <dgm:presLayoutVars>
          <dgm:chMax/>
          <dgm:chPref/>
          <dgm:dir/>
          <dgm:animLvl val="lvl"/>
        </dgm:presLayoutVars>
      </dgm:prSet>
      <dgm:spPr/>
    </dgm:pt>
    <dgm:pt modelId="{58E33960-5F41-4267-B249-81B79E7F6D2B}" type="pres">
      <dgm:prSet presAssocID="{7699FAD1-5794-421B-8522-F8542C10B935}" presName="composite" presStyleCnt="0"/>
      <dgm:spPr/>
    </dgm:pt>
    <dgm:pt modelId="{A7C77105-6F2F-42EF-8B03-CC89C438DDAD}" type="pres">
      <dgm:prSet presAssocID="{7699FAD1-5794-421B-8522-F8542C10B935}" presName="Parent1" presStyleLbl="node1" presStyleIdx="0" presStyleCnt="6">
        <dgm:presLayoutVars>
          <dgm:chMax val="1"/>
          <dgm:chPref val="1"/>
          <dgm:bulletEnabled val="1"/>
        </dgm:presLayoutVars>
      </dgm:prSet>
      <dgm:spPr/>
    </dgm:pt>
    <dgm:pt modelId="{D8333AF9-F064-405B-BD9C-310610D6114B}" type="pres">
      <dgm:prSet presAssocID="{7699FAD1-5794-421B-8522-F8542C10B935}" presName="Childtext1" presStyleLbl="revTx" presStyleIdx="0" presStyleCnt="3">
        <dgm:presLayoutVars>
          <dgm:chMax val="0"/>
          <dgm:chPref val="0"/>
          <dgm:bulletEnabled val="1"/>
        </dgm:presLayoutVars>
      </dgm:prSet>
      <dgm:spPr/>
    </dgm:pt>
    <dgm:pt modelId="{A5ACCBAF-E517-41AC-A552-9D8BF0F32BEA}" type="pres">
      <dgm:prSet presAssocID="{7699FAD1-5794-421B-8522-F8542C10B935}" presName="BalanceSpacing" presStyleCnt="0"/>
      <dgm:spPr/>
    </dgm:pt>
    <dgm:pt modelId="{A4B29EDF-D02B-4D5B-AB31-CA82C5F4E2B3}" type="pres">
      <dgm:prSet presAssocID="{7699FAD1-5794-421B-8522-F8542C10B935}" presName="BalanceSpacing1" presStyleCnt="0"/>
      <dgm:spPr/>
    </dgm:pt>
    <dgm:pt modelId="{A5C0A509-DDD7-468E-91FD-5743062BAC64}" type="pres">
      <dgm:prSet presAssocID="{F61362E1-AEF3-4BB3-B411-A536FCA5ABA0}" presName="Accent1Text" presStyleLbl="node1" presStyleIdx="1" presStyleCnt="6"/>
      <dgm:spPr/>
    </dgm:pt>
    <dgm:pt modelId="{E4FE852F-6C0D-4365-BE36-E4D341FB3111}" type="pres">
      <dgm:prSet presAssocID="{F61362E1-AEF3-4BB3-B411-A536FCA5ABA0}" presName="spaceBetweenRectangles" presStyleCnt="0"/>
      <dgm:spPr/>
    </dgm:pt>
    <dgm:pt modelId="{E81467DA-39A4-4779-B9EF-1326484A2015}" type="pres">
      <dgm:prSet presAssocID="{0F077D78-C810-4799-B98C-3313BD43BF93}" presName="composite" presStyleCnt="0"/>
      <dgm:spPr/>
    </dgm:pt>
    <dgm:pt modelId="{8FB24B87-17DC-4568-9E20-807BCD585964}" type="pres">
      <dgm:prSet presAssocID="{0F077D78-C810-4799-B98C-3313BD43BF93}" presName="Parent1" presStyleLbl="node1" presStyleIdx="2" presStyleCnt="6">
        <dgm:presLayoutVars>
          <dgm:chMax val="1"/>
          <dgm:chPref val="1"/>
          <dgm:bulletEnabled val="1"/>
        </dgm:presLayoutVars>
      </dgm:prSet>
      <dgm:spPr/>
    </dgm:pt>
    <dgm:pt modelId="{A6EC83B6-EF21-40A8-924A-46121DC724C4}" type="pres">
      <dgm:prSet presAssocID="{0F077D78-C810-4799-B98C-3313BD43BF93}" presName="Childtext1" presStyleLbl="revTx" presStyleIdx="1" presStyleCnt="3">
        <dgm:presLayoutVars>
          <dgm:chMax val="0"/>
          <dgm:chPref val="0"/>
          <dgm:bulletEnabled val="1"/>
        </dgm:presLayoutVars>
      </dgm:prSet>
      <dgm:spPr/>
    </dgm:pt>
    <dgm:pt modelId="{A2E12F4F-2B6E-443E-B965-2D7EBCB2F949}" type="pres">
      <dgm:prSet presAssocID="{0F077D78-C810-4799-B98C-3313BD43BF93}" presName="BalanceSpacing" presStyleCnt="0"/>
      <dgm:spPr/>
    </dgm:pt>
    <dgm:pt modelId="{C410DB58-103C-4412-B36E-B95628292FC6}" type="pres">
      <dgm:prSet presAssocID="{0F077D78-C810-4799-B98C-3313BD43BF93}" presName="BalanceSpacing1" presStyleCnt="0"/>
      <dgm:spPr/>
    </dgm:pt>
    <dgm:pt modelId="{CA67C5FB-B6B9-47C2-AD57-3446571B5A9D}" type="pres">
      <dgm:prSet presAssocID="{A152541B-1AC3-497F-90AD-E2B9DD88E484}" presName="Accent1Text" presStyleLbl="node1" presStyleIdx="3" presStyleCnt="6"/>
      <dgm:spPr/>
    </dgm:pt>
    <dgm:pt modelId="{2D92FC60-065E-4EC5-98EE-0AB74BF89422}" type="pres">
      <dgm:prSet presAssocID="{A152541B-1AC3-497F-90AD-E2B9DD88E484}" presName="spaceBetweenRectangles" presStyleCnt="0"/>
      <dgm:spPr/>
    </dgm:pt>
    <dgm:pt modelId="{FDE05B1C-3092-4CBF-8551-25DBA8E3F013}" type="pres">
      <dgm:prSet presAssocID="{6A940F17-14DD-4845-AAB7-94474308D335}" presName="composite" presStyleCnt="0"/>
      <dgm:spPr/>
    </dgm:pt>
    <dgm:pt modelId="{7F628D62-0922-4225-A86C-49FECBF42627}" type="pres">
      <dgm:prSet presAssocID="{6A940F17-14DD-4845-AAB7-94474308D335}" presName="Parent1" presStyleLbl="node1" presStyleIdx="4" presStyleCnt="6">
        <dgm:presLayoutVars>
          <dgm:chMax val="1"/>
          <dgm:chPref val="1"/>
          <dgm:bulletEnabled val="1"/>
        </dgm:presLayoutVars>
      </dgm:prSet>
      <dgm:spPr/>
    </dgm:pt>
    <dgm:pt modelId="{448D550A-E1CD-4827-BA31-1B9079E88254}" type="pres">
      <dgm:prSet presAssocID="{6A940F17-14DD-4845-AAB7-94474308D335}" presName="Childtext1" presStyleLbl="revTx" presStyleIdx="2" presStyleCnt="3">
        <dgm:presLayoutVars>
          <dgm:chMax val="0"/>
          <dgm:chPref val="0"/>
          <dgm:bulletEnabled val="1"/>
        </dgm:presLayoutVars>
      </dgm:prSet>
      <dgm:spPr/>
    </dgm:pt>
    <dgm:pt modelId="{42458C2C-A3EB-4F40-9EE7-46E550A92189}" type="pres">
      <dgm:prSet presAssocID="{6A940F17-14DD-4845-AAB7-94474308D335}" presName="BalanceSpacing" presStyleCnt="0"/>
      <dgm:spPr/>
    </dgm:pt>
    <dgm:pt modelId="{0E9837F6-4388-48DC-848A-85D30D3D9D10}" type="pres">
      <dgm:prSet presAssocID="{6A940F17-14DD-4845-AAB7-94474308D335}" presName="BalanceSpacing1" presStyleCnt="0"/>
      <dgm:spPr/>
    </dgm:pt>
    <dgm:pt modelId="{B2D3C3A5-F748-4CF6-870D-449064634AB8}" type="pres">
      <dgm:prSet presAssocID="{29A602AE-6240-4105-BB95-10D6DCD428B7}" presName="Accent1Text" presStyleLbl="node1" presStyleIdx="5" presStyleCnt="6"/>
      <dgm:spPr/>
    </dgm:pt>
  </dgm:ptLst>
  <dgm:cxnLst>
    <dgm:cxn modelId="{FCF46203-9918-4130-B720-98242CE39FCE}" type="presOf" srcId="{A152541B-1AC3-497F-90AD-E2B9DD88E484}" destId="{CA67C5FB-B6B9-47C2-AD57-3446571B5A9D}" srcOrd="0" destOrd="0" presId="urn:microsoft.com/office/officeart/2008/layout/AlternatingHexagons"/>
    <dgm:cxn modelId="{2EF7FE0E-8C50-4BC3-B638-A1D7AD8BB6C3}" type="presOf" srcId="{7699FAD1-5794-421B-8522-F8542C10B935}" destId="{A7C77105-6F2F-42EF-8B03-CC89C438DDAD}" srcOrd="0" destOrd="0" presId="urn:microsoft.com/office/officeart/2008/layout/AlternatingHexagons"/>
    <dgm:cxn modelId="{8D824A1C-5614-4628-9B00-254B442D004C}" type="presOf" srcId="{6A940F17-14DD-4845-AAB7-94474308D335}" destId="{7F628D62-0922-4225-A86C-49FECBF42627}" srcOrd="0" destOrd="0" presId="urn:microsoft.com/office/officeart/2008/layout/AlternatingHexagons"/>
    <dgm:cxn modelId="{10496129-7EC8-4339-8D35-535E51E293DC}" type="presOf" srcId="{A1359312-2D7F-4E3C-8A5A-927647AFCD82}" destId="{021B35AE-2207-4D1C-98F2-7CA90D79A32D}" srcOrd="0" destOrd="0" presId="urn:microsoft.com/office/officeart/2008/layout/AlternatingHexagons"/>
    <dgm:cxn modelId="{D923DC3A-A01C-4C98-BE8C-EFE3D5BBF2FF}" type="presOf" srcId="{0F077D78-C810-4799-B98C-3313BD43BF93}" destId="{8FB24B87-17DC-4568-9E20-807BCD585964}" srcOrd="0" destOrd="0" presId="urn:microsoft.com/office/officeart/2008/layout/AlternatingHexagons"/>
    <dgm:cxn modelId="{FE167350-B314-4826-AA29-492B0E53C241}" type="presOf" srcId="{F61362E1-AEF3-4BB3-B411-A536FCA5ABA0}" destId="{A5C0A509-DDD7-468E-91FD-5743062BAC64}" srcOrd="0" destOrd="0" presId="urn:microsoft.com/office/officeart/2008/layout/AlternatingHexagons"/>
    <dgm:cxn modelId="{50B83FA2-568E-4A01-9395-846EB4BD903F}" srcId="{A1359312-2D7F-4E3C-8A5A-927647AFCD82}" destId="{7699FAD1-5794-421B-8522-F8542C10B935}" srcOrd="0" destOrd="0" parTransId="{0F3C9DD1-8611-4FCD-8777-28423448D0A4}" sibTransId="{F61362E1-AEF3-4BB3-B411-A536FCA5ABA0}"/>
    <dgm:cxn modelId="{AA81C3A9-805F-4BD2-941B-50C520F288EC}" srcId="{A1359312-2D7F-4E3C-8A5A-927647AFCD82}" destId="{0F077D78-C810-4799-B98C-3313BD43BF93}" srcOrd="1" destOrd="0" parTransId="{46A4ED52-BC66-4162-A84F-5DB33013327F}" sibTransId="{A152541B-1AC3-497F-90AD-E2B9DD88E484}"/>
    <dgm:cxn modelId="{5B3B36B1-6804-41FB-B653-1AB8A83064A0}" srcId="{A1359312-2D7F-4E3C-8A5A-927647AFCD82}" destId="{6A940F17-14DD-4845-AAB7-94474308D335}" srcOrd="2" destOrd="0" parTransId="{CFF61AF5-5028-4E21-B33C-431902B68178}" sibTransId="{29A602AE-6240-4105-BB95-10D6DCD428B7}"/>
    <dgm:cxn modelId="{B03D72D1-F0C7-499F-BEA2-6DA82F5304A7}" type="presOf" srcId="{29A602AE-6240-4105-BB95-10D6DCD428B7}" destId="{B2D3C3A5-F748-4CF6-870D-449064634AB8}" srcOrd="0" destOrd="0" presId="urn:microsoft.com/office/officeart/2008/layout/AlternatingHexagons"/>
    <dgm:cxn modelId="{972D20A1-3C04-40CB-AAA9-F5230590BC30}" type="presParOf" srcId="{021B35AE-2207-4D1C-98F2-7CA90D79A32D}" destId="{58E33960-5F41-4267-B249-81B79E7F6D2B}" srcOrd="0" destOrd="0" presId="urn:microsoft.com/office/officeart/2008/layout/AlternatingHexagons"/>
    <dgm:cxn modelId="{964051AE-C591-4DEF-AD39-1A37578841D8}" type="presParOf" srcId="{58E33960-5F41-4267-B249-81B79E7F6D2B}" destId="{A7C77105-6F2F-42EF-8B03-CC89C438DDAD}" srcOrd="0" destOrd="0" presId="urn:microsoft.com/office/officeart/2008/layout/AlternatingHexagons"/>
    <dgm:cxn modelId="{A19763A9-6CA2-430E-B6D8-0A11ADC255D1}" type="presParOf" srcId="{58E33960-5F41-4267-B249-81B79E7F6D2B}" destId="{D8333AF9-F064-405B-BD9C-310610D6114B}" srcOrd="1" destOrd="0" presId="urn:microsoft.com/office/officeart/2008/layout/AlternatingHexagons"/>
    <dgm:cxn modelId="{EF0F7E02-C4CB-4ED6-9664-01633326AC58}" type="presParOf" srcId="{58E33960-5F41-4267-B249-81B79E7F6D2B}" destId="{A5ACCBAF-E517-41AC-A552-9D8BF0F32BEA}" srcOrd="2" destOrd="0" presId="urn:microsoft.com/office/officeart/2008/layout/AlternatingHexagons"/>
    <dgm:cxn modelId="{C49F5015-356E-4BFC-ABA2-7292BDD8B81D}" type="presParOf" srcId="{58E33960-5F41-4267-B249-81B79E7F6D2B}" destId="{A4B29EDF-D02B-4D5B-AB31-CA82C5F4E2B3}" srcOrd="3" destOrd="0" presId="urn:microsoft.com/office/officeart/2008/layout/AlternatingHexagons"/>
    <dgm:cxn modelId="{D43C3440-D8B0-46AD-8478-BE8DDAA0C31E}" type="presParOf" srcId="{58E33960-5F41-4267-B249-81B79E7F6D2B}" destId="{A5C0A509-DDD7-468E-91FD-5743062BAC64}" srcOrd="4" destOrd="0" presId="urn:microsoft.com/office/officeart/2008/layout/AlternatingHexagons"/>
    <dgm:cxn modelId="{DE08B9CD-0246-4C8A-8DAE-2C82FFBCE573}" type="presParOf" srcId="{021B35AE-2207-4D1C-98F2-7CA90D79A32D}" destId="{E4FE852F-6C0D-4365-BE36-E4D341FB3111}" srcOrd="1" destOrd="0" presId="urn:microsoft.com/office/officeart/2008/layout/AlternatingHexagons"/>
    <dgm:cxn modelId="{49D8BD93-4AAF-4002-86F6-0682B272E919}" type="presParOf" srcId="{021B35AE-2207-4D1C-98F2-7CA90D79A32D}" destId="{E81467DA-39A4-4779-B9EF-1326484A2015}" srcOrd="2" destOrd="0" presId="urn:microsoft.com/office/officeart/2008/layout/AlternatingHexagons"/>
    <dgm:cxn modelId="{2F68BA44-EDA2-4840-98CD-26B858143417}" type="presParOf" srcId="{E81467DA-39A4-4779-B9EF-1326484A2015}" destId="{8FB24B87-17DC-4568-9E20-807BCD585964}" srcOrd="0" destOrd="0" presId="urn:microsoft.com/office/officeart/2008/layout/AlternatingHexagons"/>
    <dgm:cxn modelId="{B21EBF2A-956D-4318-8579-D8C6AC786F5F}" type="presParOf" srcId="{E81467DA-39A4-4779-B9EF-1326484A2015}" destId="{A6EC83B6-EF21-40A8-924A-46121DC724C4}" srcOrd="1" destOrd="0" presId="urn:microsoft.com/office/officeart/2008/layout/AlternatingHexagons"/>
    <dgm:cxn modelId="{F371F946-7010-448B-B535-61730EE9F5AD}" type="presParOf" srcId="{E81467DA-39A4-4779-B9EF-1326484A2015}" destId="{A2E12F4F-2B6E-443E-B965-2D7EBCB2F949}" srcOrd="2" destOrd="0" presId="urn:microsoft.com/office/officeart/2008/layout/AlternatingHexagons"/>
    <dgm:cxn modelId="{334006EE-9337-4B24-9C04-EC2F64801F63}" type="presParOf" srcId="{E81467DA-39A4-4779-B9EF-1326484A2015}" destId="{C410DB58-103C-4412-B36E-B95628292FC6}" srcOrd="3" destOrd="0" presId="urn:microsoft.com/office/officeart/2008/layout/AlternatingHexagons"/>
    <dgm:cxn modelId="{00384069-8A73-4E08-BC39-074692D38630}" type="presParOf" srcId="{E81467DA-39A4-4779-B9EF-1326484A2015}" destId="{CA67C5FB-B6B9-47C2-AD57-3446571B5A9D}" srcOrd="4" destOrd="0" presId="urn:microsoft.com/office/officeart/2008/layout/AlternatingHexagons"/>
    <dgm:cxn modelId="{7191CAD7-6E7A-4EAA-816B-DC3693CA1A36}" type="presParOf" srcId="{021B35AE-2207-4D1C-98F2-7CA90D79A32D}" destId="{2D92FC60-065E-4EC5-98EE-0AB74BF89422}" srcOrd="3" destOrd="0" presId="urn:microsoft.com/office/officeart/2008/layout/AlternatingHexagons"/>
    <dgm:cxn modelId="{C251AFFF-1A71-4BB6-9298-60BCC7AB5BD4}" type="presParOf" srcId="{021B35AE-2207-4D1C-98F2-7CA90D79A32D}" destId="{FDE05B1C-3092-4CBF-8551-25DBA8E3F013}" srcOrd="4" destOrd="0" presId="urn:microsoft.com/office/officeart/2008/layout/AlternatingHexagons"/>
    <dgm:cxn modelId="{97FF6D62-F658-4F51-87BA-E3C75138FA55}" type="presParOf" srcId="{FDE05B1C-3092-4CBF-8551-25DBA8E3F013}" destId="{7F628D62-0922-4225-A86C-49FECBF42627}" srcOrd="0" destOrd="0" presId="urn:microsoft.com/office/officeart/2008/layout/AlternatingHexagons"/>
    <dgm:cxn modelId="{82248DAF-0227-4914-92AB-502D73C7052B}" type="presParOf" srcId="{FDE05B1C-3092-4CBF-8551-25DBA8E3F013}" destId="{448D550A-E1CD-4827-BA31-1B9079E88254}" srcOrd="1" destOrd="0" presId="urn:microsoft.com/office/officeart/2008/layout/AlternatingHexagons"/>
    <dgm:cxn modelId="{F9836ED1-AA7C-4DC9-936E-C7C187CD89F3}" type="presParOf" srcId="{FDE05B1C-3092-4CBF-8551-25DBA8E3F013}" destId="{42458C2C-A3EB-4F40-9EE7-46E550A92189}" srcOrd="2" destOrd="0" presId="urn:microsoft.com/office/officeart/2008/layout/AlternatingHexagons"/>
    <dgm:cxn modelId="{2AF9AC16-34B3-4471-B094-E02502C6384C}" type="presParOf" srcId="{FDE05B1C-3092-4CBF-8551-25DBA8E3F013}" destId="{0E9837F6-4388-48DC-848A-85D30D3D9D10}" srcOrd="3" destOrd="0" presId="urn:microsoft.com/office/officeart/2008/layout/AlternatingHexagons"/>
    <dgm:cxn modelId="{1CC682B5-0B0D-4A9F-888E-A875FA5E39BE}" type="presParOf" srcId="{FDE05B1C-3092-4CBF-8551-25DBA8E3F013}" destId="{B2D3C3A5-F748-4CF6-870D-449064634AB8}"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C77105-6F2F-42EF-8B03-CC89C438DDAD}">
      <dsp:nvSpPr>
        <dsp:cNvPr id="0" name=""/>
        <dsp:cNvSpPr/>
      </dsp:nvSpPr>
      <dsp:spPr>
        <a:xfrm rot="5400000">
          <a:off x="5038237" y="133536"/>
          <a:ext cx="2006384" cy="1745554"/>
        </a:xfrm>
        <a:prstGeom prst="hexagon">
          <a:avLst>
            <a:gd name="adj" fmla="val 25000"/>
            <a:gd name="vf" fmla="val 115470"/>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Categorizing</a:t>
          </a:r>
        </a:p>
      </dsp:txBody>
      <dsp:txXfrm rot="-5400000">
        <a:off x="5440667" y="315784"/>
        <a:ext cx="1201524" cy="1381061"/>
      </dsp:txXfrm>
    </dsp:sp>
    <dsp:sp modelId="{D8333AF9-F064-405B-BD9C-310610D6114B}">
      <dsp:nvSpPr>
        <dsp:cNvPr id="0" name=""/>
        <dsp:cNvSpPr/>
      </dsp:nvSpPr>
      <dsp:spPr>
        <a:xfrm>
          <a:off x="6967175" y="404398"/>
          <a:ext cx="2239125" cy="1203830"/>
        </a:xfrm>
        <a:prstGeom prst="rect">
          <a:avLst/>
        </a:prstGeom>
        <a:noFill/>
        <a:ln>
          <a:noFill/>
        </a:ln>
        <a:effectLst/>
      </dsp:spPr>
      <dsp:style>
        <a:lnRef idx="0">
          <a:scrgbClr r="0" g="0" b="0"/>
        </a:lnRef>
        <a:fillRef idx="0">
          <a:scrgbClr r="0" g="0" b="0"/>
        </a:fillRef>
        <a:effectRef idx="0">
          <a:scrgbClr r="0" g="0" b="0"/>
        </a:effectRef>
        <a:fontRef idx="minor"/>
      </dsp:style>
    </dsp:sp>
    <dsp:sp modelId="{A5C0A509-DDD7-468E-91FD-5743062BAC64}">
      <dsp:nvSpPr>
        <dsp:cNvPr id="0" name=""/>
        <dsp:cNvSpPr/>
      </dsp:nvSpPr>
      <dsp:spPr>
        <a:xfrm rot="5400000">
          <a:off x="3153038" y="133536"/>
          <a:ext cx="2006384" cy="1745554"/>
        </a:xfrm>
        <a:prstGeom prst="hexagon">
          <a:avLst>
            <a:gd name="adj" fmla="val 25000"/>
            <a:gd name="vf" fmla="val 115470"/>
          </a:avLst>
        </a:prstGeom>
        <a:solidFill>
          <a:schemeClr val="accent1">
            <a:shade val="80000"/>
            <a:hueOff val="69857"/>
            <a:satOff val="-1251"/>
            <a:lumOff val="531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Times New Roman" panose="02020603050405020304" pitchFamily="18" charset="0"/>
              <a:cs typeface="Times New Roman" panose="02020603050405020304" pitchFamily="18" charset="0"/>
            </a:rPr>
            <a:t>TRACKING</a:t>
          </a:r>
        </a:p>
      </dsp:txBody>
      <dsp:txXfrm rot="-5400000">
        <a:off x="3555468" y="315784"/>
        <a:ext cx="1201524" cy="1381061"/>
      </dsp:txXfrm>
    </dsp:sp>
    <dsp:sp modelId="{8FB24B87-17DC-4568-9E20-807BCD585964}">
      <dsp:nvSpPr>
        <dsp:cNvPr id="0" name=""/>
        <dsp:cNvSpPr/>
      </dsp:nvSpPr>
      <dsp:spPr>
        <a:xfrm rot="5400000">
          <a:off x="4092026" y="1836556"/>
          <a:ext cx="2006384" cy="1745554"/>
        </a:xfrm>
        <a:prstGeom prst="hexagon">
          <a:avLst>
            <a:gd name="adj" fmla="val 25000"/>
            <a:gd name="vf" fmla="val 115470"/>
          </a:avLst>
        </a:prstGeom>
        <a:solidFill>
          <a:schemeClr val="accent1">
            <a:shade val="80000"/>
            <a:hueOff val="139713"/>
            <a:satOff val="-2502"/>
            <a:lumOff val="1063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Times New Roman" panose="02020603050405020304" pitchFamily="18" charset="0"/>
              <a:cs typeface="Times New Roman" panose="02020603050405020304" pitchFamily="18" charset="0"/>
            </a:rPr>
            <a:t>Budgeting</a:t>
          </a:r>
        </a:p>
      </dsp:txBody>
      <dsp:txXfrm rot="-5400000">
        <a:off x="4494456" y="2018804"/>
        <a:ext cx="1201524" cy="1381061"/>
      </dsp:txXfrm>
    </dsp:sp>
    <dsp:sp modelId="{A6EC83B6-EF21-40A8-924A-46121DC724C4}">
      <dsp:nvSpPr>
        <dsp:cNvPr id="0" name=""/>
        <dsp:cNvSpPr/>
      </dsp:nvSpPr>
      <dsp:spPr>
        <a:xfrm>
          <a:off x="1983315" y="2107418"/>
          <a:ext cx="2166895" cy="1203830"/>
        </a:xfrm>
        <a:prstGeom prst="rect">
          <a:avLst/>
        </a:prstGeom>
        <a:noFill/>
        <a:ln>
          <a:noFill/>
        </a:ln>
        <a:effectLst/>
      </dsp:spPr>
      <dsp:style>
        <a:lnRef idx="0">
          <a:scrgbClr r="0" g="0" b="0"/>
        </a:lnRef>
        <a:fillRef idx="0">
          <a:scrgbClr r="0" g="0" b="0"/>
        </a:fillRef>
        <a:effectRef idx="0">
          <a:scrgbClr r="0" g="0" b="0"/>
        </a:effectRef>
        <a:fontRef idx="minor"/>
      </dsp:style>
    </dsp:sp>
    <dsp:sp modelId="{CA67C5FB-B6B9-47C2-AD57-3446571B5A9D}">
      <dsp:nvSpPr>
        <dsp:cNvPr id="0" name=""/>
        <dsp:cNvSpPr/>
      </dsp:nvSpPr>
      <dsp:spPr>
        <a:xfrm rot="5400000">
          <a:off x="5977225" y="1836556"/>
          <a:ext cx="2006384" cy="1745554"/>
        </a:xfrm>
        <a:prstGeom prst="hexagon">
          <a:avLst>
            <a:gd name="adj" fmla="val 25000"/>
            <a:gd name="vf" fmla="val 115470"/>
          </a:avLst>
        </a:prstGeom>
        <a:solidFill>
          <a:schemeClr val="accent1">
            <a:shade val="80000"/>
            <a:hueOff val="209570"/>
            <a:satOff val="-3754"/>
            <a:lumOff val="159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ANALYSING</a:t>
          </a:r>
        </a:p>
      </dsp:txBody>
      <dsp:txXfrm rot="-5400000">
        <a:off x="6379655" y="2018804"/>
        <a:ext cx="1201524" cy="1381061"/>
      </dsp:txXfrm>
    </dsp:sp>
    <dsp:sp modelId="{7F628D62-0922-4225-A86C-49FECBF42627}">
      <dsp:nvSpPr>
        <dsp:cNvPr id="0" name=""/>
        <dsp:cNvSpPr/>
      </dsp:nvSpPr>
      <dsp:spPr>
        <a:xfrm rot="5400000">
          <a:off x="5038237" y="3539575"/>
          <a:ext cx="2006384" cy="1745554"/>
        </a:xfrm>
        <a:prstGeom prst="hexagon">
          <a:avLst>
            <a:gd name="adj" fmla="val 25000"/>
            <a:gd name="vf" fmla="val 115470"/>
          </a:avLst>
        </a:prstGeom>
        <a:solidFill>
          <a:schemeClr val="accent1">
            <a:shade val="80000"/>
            <a:hueOff val="279426"/>
            <a:satOff val="-5005"/>
            <a:lumOff val="2126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Times New Roman" panose="02020603050405020304" pitchFamily="18" charset="0"/>
              <a:cs typeface="Times New Roman" panose="02020603050405020304" pitchFamily="18" charset="0"/>
            </a:rPr>
            <a:t>Security</a:t>
          </a:r>
        </a:p>
      </dsp:txBody>
      <dsp:txXfrm rot="-5400000">
        <a:off x="5440667" y="3721823"/>
        <a:ext cx="1201524" cy="1381061"/>
      </dsp:txXfrm>
    </dsp:sp>
    <dsp:sp modelId="{448D550A-E1CD-4827-BA31-1B9079E88254}">
      <dsp:nvSpPr>
        <dsp:cNvPr id="0" name=""/>
        <dsp:cNvSpPr/>
      </dsp:nvSpPr>
      <dsp:spPr>
        <a:xfrm>
          <a:off x="6967175" y="3810437"/>
          <a:ext cx="2239125" cy="1203830"/>
        </a:xfrm>
        <a:prstGeom prst="rect">
          <a:avLst/>
        </a:prstGeom>
        <a:noFill/>
        <a:ln>
          <a:noFill/>
        </a:ln>
        <a:effectLst/>
      </dsp:spPr>
      <dsp:style>
        <a:lnRef idx="0">
          <a:scrgbClr r="0" g="0" b="0"/>
        </a:lnRef>
        <a:fillRef idx="0">
          <a:scrgbClr r="0" g="0" b="0"/>
        </a:fillRef>
        <a:effectRef idx="0">
          <a:scrgbClr r="0" g="0" b="0"/>
        </a:effectRef>
        <a:fontRef idx="minor"/>
      </dsp:style>
    </dsp:sp>
    <dsp:sp modelId="{B2D3C3A5-F748-4CF6-870D-449064634AB8}">
      <dsp:nvSpPr>
        <dsp:cNvPr id="0" name=""/>
        <dsp:cNvSpPr/>
      </dsp:nvSpPr>
      <dsp:spPr>
        <a:xfrm rot="5400000">
          <a:off x="3153038" y="3539575"/>
          <a:ext cx="2006384" cy="1745554"/>
        </a:xfrm>
        <a:prstGeom prst="hexagon">
          <a:avLst>
            <a:gd name="adj" fmla="val 25000"/>
            <a:gd name="vf" fmla="val 115470"/>
          </a:avLst>
        </a:prstGeom>
        <a:solidFill>
          <a:schemeClr val="accent1">
            <a:shade val="80000"/>
            <a:hueOff val="349283"/>
            <a:satOff val="-6256"/>
            <a:lumOff val="265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Times New Roman" panose="02020603050405020304" pitchFamily="18" charset="0"/>
              <a:cs typeface="Times New Roman" panose="02020603050405020304" pitchFamily="18" charset="0"/>
            </a:rPr>
            <a:t>Automation</a:t>
          </a:r>
        </a:p>
      </dsp:txBody>
      <dsp:txXfrm rot="-5400000">
        <a:off x="3555468" y="3721823"/>
        <a:ext cx="1201524" cy="1381061"/>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156E93-3CA4-4F60-9967-0473A7FCE4A6}" type="datetimeFigureOut">
              <a:rPr lang="en-US" smtClean="0"/>
              <a:t>3/9/2025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76A63-A110-445B-B1E4-4D7F7BDF9BEF}" type="slidenum">
              <a:rPr lang="en-US" smtClean="0"/>
              <a:t>‹#›</a:t>
            </a:fld>
            <a:endParaRPr lang="en-US"/>
          </a:p>
        </p:txBody>
      </p:sp>
    </p:spTree>
    <p:extLst>
      <p:ext uri="{BB962C8B-B14F-4D97-AF65-F5344CB8AC3E}">
        <p14:creationId xmlns:p14="http://schemas.microsoft.com/office/powerpoint/2010/main" val="21349845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johnschno?utm_source=unsplash&amp;utm_medium=referral&amp;utm_content=creditCopyText"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unsplash.com/s/photos/business?utm_source=unsplash&amp;utm_medium=referral&amp;utm_content=creditCopyText"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 by </a:t>
            </a:r>
            <a:r>
              <a:rPr lang="en-US" dirty="0">
                <a:hlinkClick r:id="rId3"/>
              </a:rPr>
              <a:t>John </a:t>
            </a:r>
            <a:r>
              <a:rPr lang="en-US" dirty="0" err="1">
                <a:hlinkClick r:id="rId3"/>
              </a:rPr>
              <a:t>Schnobrich</a:t>
            </a:r>
            <a:r>
              <a:rPr lang="en-US" dirty="0"/>
              <a:t> on </a:t>
            </a:r>
            <a:r>
              <a:rPr lang="en-US" dirty="0" err="1">
                <a:hlinkClick r:id="rId4"/>
              </a:rPr>
              <a:t>Unsplash</a:t>
            </a:r>
            <a:r>
              <a:rPr lang="en-US" dirty="0"/>
              <a:t> </a:t>
            </a:r>
          </a:p>
        </p:txBody>
      </p:sp>
      <p:sp>
        <p:nvSpPr>
          <p:cNvPr id="4" name="Slide Number Placeholder 3"/>
          <p:cNvSpPr>
            <a:spLocks noGrp="1"/>
          </p:cNvSpPr>
          <p:nvPr>
            <p:ph type="sldNum" sz="quarter" idx="5"/>
          </p:nvPr>
        </p:nvSpPr>
        <p:spPr/>
        <p:txBody>
          <a:bodyPr/>
          <a:lstStyle/>
          <a:p>
            <a:fld id="{3D97BF8F-C65D-4008-89A1-8791DA968920}" type="slidenum">
              <a:rPr lang="en-US" smtClean="0"/>
              <a:t>3</a:t>
            </a:fld>
            <a:endParaRPr lang="en-US"/>
          </a:p>
        </p:txBody>
      </p:sp>
    </p:spTree>
    <p:extLst>
      <p:ext uri="{BB962C8B-B14F-4D97-AF65-F5344CB8AC3E}">
        <p14:creationId xmlns:p14="http://schemas.microsoft.com/office/powerpoint/2010/main" val="41864505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https://unsplash.com/</a:t>
            </a:r>
          </a:p>
        </p:txBody>
      </p:sp>
      <p:sp>
        <p:nvSpPr>
          <p:cNvPr id="4" name="Slide Number Placeholder 3"/>
          <p:cNvSpPr>
            <a:spLocks noGrp="1"/>
          </p:cNvSpPr>
          <p:nvPr>
            <p:ph type="sldNum" sz="quarter" idx="5"/>
          </p:nvPr>
        </p:nvSpPr>
        <p:spPr/>
        <p:txBody>
          <a:bodyPr/>
          <a:lstStyle/>
          <a:p>
            <a:fld id="{3D97BF8F-C65D-4008-89A1-8791DA968920}" type="slidenum">
              <a:rPr lang="en-US" smtClean="0"/>
              <a:t>16</a:t>
            </a:fld>
            <a:endParaRPr lang="en-US"/>
          </a:p>
        </p:txBody>
      </p:sp>
    </p:spTree>
    <p:extLst>
      <p:ext uri="{BB962C8B-B14F-4D97-AF65-F5344CB8AC3E}">
        <p14:creationId xmlns:p14="http://schemas.microsoft.com/office/powerpoint/2010/main" val="1666340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C73B2-9076-E1B0-8EDC-DFA974E7ED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D0EF621-2C71-32F7-AF62-C3B65DF9A8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798B6AA-F747-914F-0B46-D9EF89F5D3B5}"/>
              </a:ext>
            </a:extLst>
          </p:cNvPr>
          <p:cNvSpPr>
            <a:spLocks noGrp="1"/>
          </p:cNvSpPr>
          <p:nvPr>
            <p:ph type="dt" sz="half" idx="10"/>
          </p:nvPr>
        </p:nvSpPr>
        <p:spPr/>
        <p:txBody>
          <a:bodyPr/>
          <a:lstStyle/>
          <a:p>
            <a:fld id="{30EA87CD-200D-4852-BA59-5E7D791E11F3}" type="datetimeFigureOut">
              <a:rPr lang="en-US" smtClean="0"/>
              <a:t>3/9/2025</a:t>
            </a:fld>
            <a:endParaRPr lang="en-US"/>
          </a:p>
        </p:txBody>
      </p:sp>
      <p:sp>
        <p:nvSpPr>
          <p:cNvPr id="5" name="Footer Placeholder 4">
            <a:extLst>
              <a:ext uri="{FF2B5EF4-FFF2-40B4-BE49-F238E27FC236}">
                <a16:creationId xmlns:a16="http://schemas.microsoft.com/office/drawing/2014/main" id="{9777105A-94AC-8385-A64E-22D8B3D78D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DDAD88-EDCA-3DC7-CB43-BB486042C3FC}"/>
              </a:ext>
            </a:extLst>
          </p:cNvPr>
          <p:cNvSpPr>
            <a:spLocks noGrp="1"/>
          </p:cNvSpPr>
          <p:nvPr>
            <p:ph type="sldNum" sz="quarter" idx="12"/>
          </p:nvPr>
        </p:nvSpPr>
        <p:spPr/>
        <p:txBody>
          <a:bodyPr/>
          <a:lstStyle/>
          <a:p>
            <a:fld id="{7BA85B8B-068F-4817-8B88-7D37C813A571}" type="slidenum">
              <a:rPr lang="en-US" smtClean="0"/>
              <a:t>‹#›</a:t>
            </a:fld>
            <a:endParaRPr lang="en-US"/>
          </a:p>
        </p:txBody>
      </p:sp>
    </p:spTree>
    <p:extLst>
      <p:ext uri="{BB962C8B-B14F-4D97-AF65-F5344CB8AC3E}">
        <p14:creationId xmlns:p14="http://schemas.microsoft.com/office/powerpoint/2010/main" val="42219849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4BA1A-402B-D843-61D6-DC190C6081D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C7B983-5C89-9A7A-42B4-BAFF4D673C2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B97534-A47E-4EFA-D865-C6A2B8A89169}"/>
              </a:ext>
            </a:extLst>
          </p:cNvPr>
          <p:cNvSpPr>
            <a:spLocks noGrp="1"/>
          </p:cNvSpPr>
          <p:nvPr>
            <p:ph type="dt" sz="half" idx="10"/>
          </p:nvPr>
        </p:nvSpPr>
        <p:spPr/>
        <p:txBody>
          <a:bodyPr/>
          <a:lstStyle/>
          <a:p>
            <a:fld id="{30EA87CD-200D-4852-BA59-5E7D791E11F3}" type="datetimeFigureOut">
              <a:rPr lang="en-US" smtClean="0"/>
              <a:t>3/9/2025</a:t>
            </a:fld>
            <a:endParaRPr lang="en-US"/>
          </a:p>
        </p:txBody>
      </p:sp>
      <p:sp>
        <p:nvSpPr>
          <p:cNvPr id="5" name="Footer Placeholder 4">
            <a:extLst>
              <a:ext uri="{FF2B5EF4-FFF2-40B4-BE49-F238E27FC236}">
                <a16:creationId xmlns:a16="http://schemas.microsoft.com/office/drawing/2014/main" id="{05C5061D-9B8E-A833-2CAD-49CDC5EB9F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45918D-6FB2-192B-EE04-82EDAB833F34}"/>
              </a:ext>
            </a:extLst>
          </p:cNvPr>
          <p:cNvSpPr>
            <a:spLocks noGrp="1"/>
          </p:cNvSpPr>
          <p:nvPr>
            <p:ph type="sldNum" sz="quarter" idx="12"/>
          </p:nvPr>
        </p:nvSpPr>
        <p:spPr/>
        <p:txBody>
          <a:bodyPr/>
          <a:lstStyle/>
          <a:p>
            <a:fld id="{7BA85B8B-068F-4817-8B88-7D37C813A571}" type="slidenum">
              <a:rPr lang="en-US" smtClean="0"/>
              <a:t>‹#›</a:t>
            </a:fld>
            <a:endParaRPr lang="en-US"/>
          </a:p>
        </p:txBody>
      </p:sp>
    </p:spTree>
    <p:extLst>
      <p:ext uri="{BB962C8B-B14F-4D97-AF65-F5344CB8AC3E}">
        <p14:creationId xmlns:p14="http://schemas.microsoft.com/office/powerpoint/2010/main" val="7120349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31366B-2374-AC42-9446-1DA10867A1B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904D5F-18B2-6EEE-FAEA-BC247E0AEB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7B6E3B-DC38-D7B8-1FAB-588C55CD7E88}"/>
              </a:ext>
            </a:extLst>
          </p:cNvPr>
          <p:cNvSpPr>
            <a:spLocks noGrp="1"/>
          </p:cNvSpPr>
          <p:nvPr>
            <p:ph type="dt" sz="half" idx="10"/>
          </p:nvPr>
        </p:nvSpPr>
        <p:spPr/>
        <p:txBody>
          <a:bodyPr/>
          <a:lstStyle/>
          <a:p>
            <a:fld id="{30EA87CD-200D-4852-BA59-5E7D791E11F3}" type="datetimeFigureOut">
              <a:rPr lang="en-US" smtClean="0"/>
              <a:t>3/9/2025</a:t>
            </a:fld>
            <a:endParaRPr lang="en-US"/>
          </a:p>
        </p:txBody>
      </p:sp>
      <p:sp>
        <p:nvSpPr>
          <p:cNvPr id="5" name="Footer Placeholder 4">
            <a:extLst>
              <a:ext uri="{FF2B5EF4-FFF2-40B4-BE49-F238E27FC236}">
                <a16:creationId xmlns:a16="http://schemas.microsoft.com/office/drawing/2014/main" id="{B28733BE-0D33-0ABB-50B5-3597296297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957DD4-5468-7E89-AEAC-64DDB476F9A6}"/>
              </a:ext>
            </a:extLst>
          </p:cNvPr>
          <p:cNvSpPr>
            <a:spLocks noGrp="1"/>
          </p:cNvSpPr>
          <p:nvPr>
            <p:ph type="sldNum" sz="quarter" idx="12"/>
          </p:nvPr>
        </p:nvSpPr>
        <p:spPr/>
        <p:txBody>
          <a:bodyPr/>
          <a:lstStyle/>
          <a:p>
            <a:fld id="{7BA85B8B-068F-4817-8B88-7D37C813A571}" type="slidenum">
              <a:rPr lang="en-US" smtClean="0"/>
              <a:t>‹#›</a:t>
            </a:fld>
            <a:endParaRPr lang="en-US"/>
          </a:p>
        </p:txBody>
      </p:sp>
    </p:spTree>
    <p:extLst>
      <p:ext uri="{BB962C8B-B14F-4D97-AF65-F5344CB8AC3E}">
        <p14:creationId xmlns:p14="http://schemas.microsoft.com/office/powerpoint/2010/main" val="1011267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B964B-7E54-E1C6-346F-9604F9AE2D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AEE530-73DF-B495-2E76-2E530E5FAA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97C9F8-93BE-5C27-B062-08F9A5F8D24C}"/>
              </a:ext>
            </a:extLst>
          </p:cNvPr>
          <p:cNvSpPr>
            <a:spLocks noGrp="1"/>
          </p:cNvSpPr>
          <p:nvPr>
            <p:ph type="dt" sz="half" idx="10"/>
          </p:nvPr>
        </p:nvSpPr>
        <p:spPr/>
        <p:txBody>
          <a:bodyPr/>
          <a:lstStyle/>
          <a:p>
            <a:fld id="{30EA87CD-200D-4852-BA59-5E7D791E11F3}" type="datetimeFigureOut">
              <a:rPr lang="en-US" smtClean="0"/>
              <a:t>3/9/2025</a:t>
            </a:fld>
            <a:endParaRPr lang="en-US"/>
          </a:p>
        </p:txBody>
      </p:sp>
      <p:sp>
        <p:nvSpPr>
          <p:cNvPr id="5" name="Footer Placeholder 4">
            <a:extLst>
              <a:ext uri="{FF2B5EF4-FFF2-40B4-BE49-F238E27FC236}">
                <a16:creationId xmlns:a16="http://schemas.microsoft.com/office/drawing/2014/main" id="{94DCD4E3-4074-D598-F610-357090FF15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B88ABA-C237-8AE3-2BA8-962BAAEE9972}"/>
              </a:ext>
            </a:extLst>
          </p:cNvPr>
          <p:cNvSpPr>
            <a:spLocks noGrp="1"/>
          </p:cNvSpPr>
          <p:nvPr>
            <p:ph type="sldNum" sz="quarter" idx="12"/>
          </p:nvPr>
        </p:nvSpPr>
        <p:spPr/>
        <p:txBody>
          <a:bodyPr/>
          <a:lstStyle/>
          <a:p>
            <a:fld id="{7BA85B8B-068F-4817-8B88-7D37C813A571}" type="slidenum">
              <a:rPr lang="en-US" smtClean="0"/>
              <a:t>‹#›</a:t>
            </a:fld>
            <a:endParaRPr lang="en-US"/>
          </a:p>
        </p:txBody>
      </p:sp>
    </p:spTree>
    <p:extLst>
      <p:ext uri="{BB962C8B-B14F-4D97-AF65-F5344CB8AC3E}">
        <p14:creationId xmlns:p14="http://schemas.microsoft.com/office/powerpoint/2010/main" val="5626874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ED0E4-30F6-2EB3-1B34-0B4A8B6F8D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BE0012D-B643-9301-20A0-464FB78A15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D5661A7-E454-EABC-03AB-B57171B28F31}"/>
              </a:ext>
            </a:extLst>
          </p:cNvPr>
          <p:cNvSpPr>
            <a:spLocks noGrp="1"/>
          </p:cNvSpPr>
          <p:nvPr>
            <p:ph type="dt" sz="half" idx="10"/>
          </p:nvPr>
        </p:nvSpPr>
        <p:spPr/>
        <p:txBody>
          <a:bodyPr/>
          <a:lstStyle/>
          <a:p>
            <a:fld id="{30EA87CD-200D-4852-BA59-5E7D791E11F3}" type="datetimeFigureOut">
              <a:rPr lang="en-US" smtClean="0"/>
              <a:t>3/9/2025</a:t>
            </a:fld>
            <a:endParaRPr lang="en-US"/>
          </a:p>
        </p:txBody>
      </p:sp>
      <p:sp>
        <p:nvSpPr>
          <p:cNvPr id="5" name="Footer Placeholder 4">
            <a:extLst>
              <a:ext uri="{FF2B5EF4-FFF2-40B4-BE49-F238E27FC236}">
                <a16:creationId xmlns:a16="http://schemas.microsoft.com/office/drawing/2014/main" id="{A00113F2-B634-318E-8A96-14D08B5C5C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214C48-E07B-9310-CAA4-DD960D6C1CDC}"/>
              </a:ext>
            </a:extLst>
          </p:cNvPr>
          <p:cNvSpPr>
            <a:spLocks noGrp="1"/>
          </p:cNvSpPr>
          <p:nvPr>
            <p:ph type="sldNum" sz="quarter" idx="12"/>
          </p:nvPr>
        </p:nvSpPr>
        <p:spPr/>
        <p:txBody>
          <a:bodyPr/>
          <a:lstStyle/>
          <a:p>
            <a:fld id="{7BA85B8B-068F-4817-8B88-7D37C813A571}" type="slidenum">
              <a:rPr lang="en-US" smtClean="0"/>
              <a:t>‹#›</a:t>
            </a:fld>
            <a:endParaRPr lang="en-US"/>
          </a:p>
        </p:txBody>
      </p:sp>
    </p:spTree>
    <p:extLst>
      <p:ext uri="{BB962C8B-B14F-4D97-AF65-F5344CB8AC3E}">
        <p14:creationId xmlns:p14="http://schemas.microsoft.com/office/powerpoint/2010/main" val="3697241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68819-9CA0-48DF-2A96-1031065EF6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7A3D34-DA18-CA19-2C21-3F2B443ED8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1F0505-5E72-FF4B-B0D6-60DDA4EDCB0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E7FD6E6-CBA3-3761-BDE5-E27913DB441A}"/>
              </a:ext>
            </a:extLst>
          </p:cNvPr>
          <p:cNvSpPr>
            <a:spLocks noGrp="1"/>
          </p:cNvSpPr>
          <p:nvPr>
            <p:ph type="dt" sz="half" idx="10"/>
          </p:nvPr>
        </p:nvSpPr>
        <p:spPr/>
        <p:txBody>
          <a:bodyPr/>
          <a:lstStyle/>
          <a:p>
            <a:fld id="{30EA87CD-200D-4852-BA59-5E7D791E11F3}" type="datetimeFigureOut">
              <a:rPr lang="en-US" smtClean="0"/>
              <a:t>3/9/2025</a:t>
            </a:fld>
            <a:endParaRPr lang="en-US"/>
          </a:p>
        </p:txBody>
      </p:sp>
      <p:sp>
        <p:nvSpPr>
          <p:cNvPr id="6" name="Footer Placeholder 5">
            <a:extLst>
              <a:ext uri="{FF2B5EF4-FFF2-40B4-BE49-F238E27FC236}">
                <a16:creationId xmlns:a16="http://schemas.microsoft.com/office/drawing/2014/main" id="{D57CD267-3597-A018-2484-849998AEAC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E607E0-A151-1F28-D791-0067761FF316}"/>
              </a:ext>
            </a:extLst>
          </p:cNvPr>
          <p:cNvSpPr>
            <a:spLocks noGrp="1"/>
          </p:cNvSpPr>
          <p:nvPr>
            <p:ph type="sldNum" sz="quarter" idx="12"/>
          </p:nvPr>
        </p:nvSpPr>
        <p:spPr/>
        <p:txBody>
          <a:bodyPr/>
          <a:lstStyle/>
          <a:p>
            <a:fld id="{7BA85B8B-068F-4817-8B88-7D37C813A571}" type="slidenum">
              <a:rPr lang="en-US" smtClean="0"/>
              <a:t>‹#›</a:t>
            </a:fld>
            <a:endParaRPr lang="en-US"/>
          </a:p>
        </p:txBody>
      </p:sp>
    </p:spTree>
    <p:extLst>
      <p:ext uri="{BB962C8B-B14F-4D97-AF65-F5344CB8AC3E}">
        <p14:creationId xmlns:p14="http://schemas.microsoft.com/office/powerpoint/2010/main" val="1369380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F86C7-E366-1FB0-DFF2-5232CEAAB61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5A20368-17D1-C3C9-D8A0-8740BCB673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48437E-27FC-6679-0197-8C097575ECA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1A5B1E-F6E9-C92E-1163-625176F96F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FB1EA7-FA87-5E0C-CBC0-B28DDF33C6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6C2161A-7220-04D6-7FBE-220E76C967D1}"/>
              </a:ext>
            </a:extLst>
          </p:cNvPr>
          <p:cNvSpPr>
            <a:spLocks noGrp="1"/>
          </p:cNvSpPr>
          <p:nvPr>
            <p:ph type="dt" sz="half" idx="10"/>
          </p:nvPr>
        </p:nvSpPr>
        <p:spPr/>
        <p:txBody>
          <a:bodyPr/>
          <a:lstStyle/>
          <a:p>
            <a:fld id="{30EA87CD-200D-4852-BA59-5E7D791E11F3}" type="datetimeFigureOut">
              <a:rPr lang="en-US" smtClean="0"/>
              <a:t>3/9/2025</a:t>
            </a:fld>
            <a:endParaRPr lang="en-US"/>
          </a:p>
        </p:txBody>
      </p:sp>
      <p:sp>
        <p:nvSpPr>
          <p:cNvPr id="8" name="Footer Placeholder 7">
            <a:extLst>
              <a:ext uri="{FF2B5EF4-FFF2-40B4-BE49-F238E27FC236}">
                <a16:creationId xmlns:a16="http://schemas.microsoft.com/office/drawing/2014/main" id="{A5AEAF60-8A44-D68F-C6D4-36346BE4A33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2373456-6BA2-A4F8-666A-FCC9B7EF9290}"/>
              </a:ext>
            </a:extLst>
          </p:cNvPr>
          <p:cNvSpPr>
            <a:spLocks noGrp="1"/>
          </p:cNvSpPr>
          <p:nvPr>
            <p:ph type="sldNum" sz="quarter" idx="12"/>
          </p:nvPr>
        </p:nvSpPr>
        <p:spPr/>
        <p:txBody>
          <a:bodyPr/>
          <a:lstStyle/>
          <a:p>
            <a:fld id="{7BA85B8B-068F-4817-8B88-7D37C813A571}" type="slidenum">
              <a:rPr lang="en-US" smtClean="0"/>
              <a:t>‹#›</a:t>
            </a:fld>
            <a:endParaRPr lang="en-US"/>
          </a:p>
        </p:txBody>
      </p:sp>
    </p:spTree>
    <p:extLst>
      <p:ext uri="{BB962C8B-B14F-4D97-AF65-F5344CB8AC3E}">
        <p14:creationId xmlns:p14="http://schemas.microsoft.com/office/powerpoint/2010/main" val="4292116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2EB70-0F7C-C625-92CA-BC9FCA9562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81DEABB-0BA2-3A2D-01A6-DB30626B989E}"/>
              </a:ext>
            </a:extLst>
          </p:cNvPr>
          <p:cNvSpPr>
            <a:spLocks noGrp="1"/>
          </p:cNvSpPr>
          <p:nvPr>
            <p:ph type="dt" sz="half" idx="10"/>
          </p:nvPr>
        </p:nvSpPr>
        <p:spPr/>
        <p:txBody>
          <a:bodyPr/>
          <a:lstStyle/>
          <a:p>
            <a:fld id="{30EA87CD-200D-4852-BA59-5E7D791E11F3}" type="datetimeFigureOut">
              <a:rPr lang="en-US" smtClean="0"/>
              <a:t>3/9/2025</a:t>
            </a:fld>
            <a:endParaRPr lang="en-US"/>
          </a:p>
        </p:txBody>
      </p:sp>
      <p:sp>
        <p:nvSpPr>
          <p:cNvPr id="4" name="Footer Placeholder 3">
            <a:extLst>
              <a:ext uri="{FF2B5EF4-FFF2-40B4-BE49-F238E27FC236}">
                <a16:creationId xmlns:a16="http://schemas.microsoft.com/office/drawing/2014/main" id="{C69AB693-1725-DE85-AC52-D9C87C4E11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61B9B1F-8634-1D86-DF57-189D63595DEC}"/>
              </a:ext>
            </a:extLst>
          </p:cNvPr>
          <p:cNvSpPr>
            <a:spLocks noGrp="1"/>
          </p:cNvSpPr>
          <p:nvPr>
            <p:ph type="sldNum" sz="quarter" idx="12"/>
          </p:nvPr>
        </p:nvSpPr>
        <p:spPr/>
        <p:txBody>
          <a:bodyPr/>
          <a:lstStyle/>
          <a:p>
            <a:fld id="{7BA85B8B-068F-4817-8B88-7D37C813A571}" type="slidenum">
              <a:rPr lang="en-US" smtClean="0"/>
              <a:t>‹#›</a:t>
            </a:fld>
            <a:endParaRPr lang="en-US"/>
          </a:p>
        </p:txBody>
      </p:sp>
    </p:spTree>
    <p:extLst>
      <p:ext uri="{BB962C8B-B14F-4D97-AF65-F5344CB8AC3E}">
        <p14:creationId xmlns:p14="http://schemas.microsoft.com/office/powerpoint/2010/main" val="2284074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FDA826-2210-ADAE-CEDF-52CBD2A6B9EE}"/>
              </a:ext>
            </a:extLst>
          </p:cNvPr>
          <p:cNvSpPr>
            <a:spLocks noGrp="1"/>
          </p:cNvSpPr>
          <p:nvPr>
            <p:ph type="dt" sz="half" idx="10"/>
          </p:nvPr>
        </p:nvSpPr>
        <p:spPr/>
        <p:txBody>
          <a:bodyPr/>
          <a:lstStyle/>
          <a:p>
            <a:fld id="{30EA87CD-200D-4852-BA59-5E7D791E11F3}" type="datetimeFigureOut">
              <a:rPr lang="en-US" smtClean="0"/>
              <a:t>3/9/2025</a:t>
            </a:fld>
            <a:endParaRPr lang="en-US"/>
          </a:p>
        </p:txBody>
      </p:sp>
      <p:sp>
        <p:nvSpPr>
          <p:cNvPr id="3" name="Footer Placeholder 2">
            <a:extLst>
              <a:ext uri="{FF2B5EF4-FFF2-40B4-BE49-F238E27FC236}">
                <a16:creationId xmlns:a16="http://schemas.microsoft.com/office/drawing/2014/main" id="{4F4CDAF0-1107-B9F4-1E0B-F919D682890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ED9958B-BFDE-51B7-9D6E-3B84CC689747}"/>
              </a:ext>
            </a:extLst>
          </p:cNvPr>
          <p:cNvSpPr>
            <a:spLocks noGrp="1"/>
          </p:cNvSpPr>
          <p:nvPr>
            <p:ph type="sldNum" sz="quarter" idx="12"/>
          </p:nvPr>
        </p:nvSpPr>
        <p:spPr/>
        <p:txBody>
          <a:bodyPr/>
          <a:lstStyle/>
          <a:p>
            <a:fld id="{7BA85B8B-068F-4817-8B88-7D37C813A571}" type="slidenum">
              <a:rPr lang="en-US" smtClean="0"/>
              <a:t>‹#›</a:t>
            </a:fld>
            <a:endParaRPr lang="en-US"/>
          </a:p>
        </p:txBody>
      </p:sp>
    </p:spTree>
    <p:extLst>
      <p:ext uri="{BB962C8B-B14F-4D97-AF65-F5344CB8AC3E}">
        <p14:creationId xmlns:p14="http://schemas.microsoft.com/office/powerpoint/2010/main" val="2847173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D35D0-7EBD-D760-DE3D-B8CEF95459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F501F05-FFE9-B751-37E8-ADD0D00899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B1E3E3-AD91-9B26-D7A5-E23C7DFC11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84FAB8-067E-A83B-6867-B024E0CA5BEA}"/>
              </a:ext>
            </a:extLst>
          </p:cNvPr>
          <p:cNvSpPr>
            <a:spLocks noGrp="1"/>
          </p:cNvSpPr>
          <p:nvPr>
            <p:ph type="dt" sz="half" idx="10"/>
          </p:nvPr>
        </p:nvSpPr>
        <p:spPr/>
        <p:txBody>
          <a:bodyPr/>
          <a:lstStyle/>
          <a:p>
            <a:fld id="{30EA87CD-200D-4852-BA59-5E7D791E11F3}" type="datetimeFigureOut">
              <a:rPr lang="en-US" smtClean="0"/>
              <a:t>3/9/2025</a:t>
            </a:fld>
            <a:endParaRPr lang="en-US"/>
          </a:p>
        </p:txBody>
      </p:sp>
      <p:sp>
        <p:nvSpPr>
          <p:cNvPr id="6" name="Footer Placeholder 5">
            <a:extLst>
              <a:ext uri="{FF2B5EF4-FFF2-40B4-BE49-F238E27FC236}">
                <a16:creationId xmlns:a16="http://schemas.microsoft.com/office/drawing/2014/main" id="{B3A96559-E345-F2F4-C535-BDCD5D3A81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3AD558-F782-7328-FFCF-9F5034B0326A}"/>
              </a:ext>
            </a:extLst>
          </p:cNvPr>
          <p:cNvSpPr>
            <a:spLocks noGrp="1"/>
          </p:cNvSpPr>
          <p:nvPr>
            <p:ph type="sldNum" sz="quarter" idx="12"/>
          </p:nvPr>
        </p:nvSpPr>
        <p:spPr/>
        <p:txBody>
          <a:bodyPr/>
          <a:lstStyle/>
          <a:p>
            <a:fld id="{7BA85B8B-068F-4817-8B88-7D37C813A571}" type="slidenum">
              <a:rPr lang="en-US" smtClean="0"/>
              <a:t>‹#›</a:t>
            </a:fld>
            <a:endParaRPr lang="en-US"/>
          </a:p>
        </p:txBody>
      </p:sp>
    </p:spTree>
    <p:extLst>
      <p:ext uri="{BB962C8B-B14F-4D97-AF65-F5344CB8AC3E}">
        <p14:creationId xmlns:p14="http://schemas.microsoft.com/office/powerpoint/2010/main" val="1862406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AC0A7-2E94-AC45-700A-183282E832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409B60-80EE-F409-FB2B-6EBFD4D802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EB5E14A-04B9-D148-41D9-7DCBA59642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6F9355-7125-BFEA-3E03-89C861C35DC6}"/>
              </a:ext>
            </a:extLst>
          </p:cNvPr>
          <p:cNvSpPr>
            <a:spLocks noGrp="1"/>
          </p:cNvSpPr>
          <p:nvPr>
            <p:ph type="dt" sz="half" idx="10"/>
          </p:nvPr>
        </p:nvSpPr>
        <p:spPr/>
        <p:txBody>
          <a:bodyPr/>
          <a:lstStyle/>
          <a:p>
            <a:fld id="{30EA87CD-200D-4852-BA59-5E7D791E11F3}" type="datetimeFigureOut">
              <a:rPr lang="en-US" smtClean="0"/>
              <a:t>3/9/2025</a:t>
            </a:fld>
            <a:endParaRPr lang="en-US"/>
          </a:p>
        </p:txBody>
      </p:sp>
      <p:sp>
        <p:nvSpPr>
          <p:cNvPr id="6" name="Footer Placeholder 5">
            <a:extLst>
              <a:ext uri="{FF2B5EF4-FFF2-40B4-BE49-F238E27FC236}">
                <a16:creationId xmlns:a16="http://schemas.microsoft.com/office/drawing/2014/main" id="{E24A754C-8CD5-BE04-270D-2B1408E197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EACF09-ADA6-4602-41C2-BA5AED94F2F7}"/>
              </a:ext>
            </a:extLst>
          </p:cNvPr>
          <p:cNvSpPr>
            <a:spLocks noGrp="1"/>
          </p:cNvSpPr>
          <p:nvPr>
            <p:ph type="sldNum" sz="quarter" idx="12"/>
          </p:nvPr>
        </p:nvSpPr>
        <p:spPr/>
        <p:txBody>
          <a:bodyPr/>
          <a:lstStyle/>
          <a:p>
            <a:fld id="{7BA85B8B-068F-4817-8B88-7D37C813A571}" type="slidenum">
              <a:rPr lang="en-US" smtClean="0"/>
              <a:t>‹#›</a:t>
            </a:fld>
            <a:endParaRPr lang="en-US"/>
          </a:p>
        </p:txBody>
      </p:sp>
    </p:spTree>
    <p:extLst>
      <p:ext uri="{BB962C8B-B14F-4D97-AF65-F5344CB8AC3E}">
        <p14:creationId xmlns:p14="http://schemas.microsoft.com/office/powerpoint/2010/main" val="2211574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701396-4BC7-B19D-8B53-2810627BEA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DE2957-C95A-D682-F3D3-11138A0F8A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AEDF94-1E4C-65A0-EA03-7ECCC557AF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EA87CD-200D-4852-BA59-5E7D791E11F3}" type="datetimeFigureOut">
              <a:rPr lang="en-US" smtClean="0"/>
              <a:t>3/9/2025</a:t>
            </a:fld>
            <a:endParaRPr lang="en-US"/>
          </a:p>
        </p:txBody>
      </p:sp>
      <p:sp>
        <p:nvSpPr>
          <p:cNvPr id="5" name="Footer Placeholder 4">
            <a:extLst>
              <a:ext uri="{FF2B5EF4-FFF2-40B4-BE49-F238E27FC236}">
                <a16:creationId xmlns:a16="http://schemas.microsoft.com/office/drawing/2014/main" id="{F4A25241-E8A2-15F2-8C66-A38C2D4D27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B9FAE7-B37E-CB5F-DDD6-D88AAA5EEC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A85B8B-068F-4817-8B88-7D37C813A571}" type="slidenum">
              <a:rPr lang="en-US" smtClean="0"/>
              <a:t>‹#›</a:t>
            </a:fld>
            <a:endParaRPr lang="en-US"/>
          </a:p>
        </p:txBody>
      </p:sp>
    </p:spTree>
    <p:extLst>
      <p:ext uri="{BB962C8B-B14F-4D97-AF65-F5344CB8AC3E}">
        <p14:creationId xmlns:p14="http://schemas.microsoft.com/office/powerpoint/2010/main" val="171785062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6.sv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sv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43000">
              <a:schemeClr val="accent1">
                <a:lumMod val="60000"/>
                <a:lumOff val="4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D8F6FB2A-6785-48F3-A234-6E79248841C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r="11464"/>
          <a:stretch/>
        </p:blipFill>
        <p:spPr>
          <a:xfrm>
            <a:off x="1781667" y="0"/>
            <a:ext cx="10410334" cy="6858000"/>
          </a:xfrm>
        </p:spPr>
      </p:pic>
      <p:pic>
        <p:nvPicPr>
          <p:cNvPr id="3" name="Content Placeholder 7">
            <a:extLst>
              <a:ext uri="{FF2B5EF4-FFF2-40B4-BE49-F238E27FC236}">
                <a16:creationId xmlns:a16="http://schemas.microsoft.com/office/drawing/2014/main" id="{065746FD-8D3F-33BF-A1F5-40EDC11A50F7}"/>
              </a:ext>
            </a:extLst>
          </p:cNvPr>
          <p:cNvPicPr>
            <a:picLocks noChangeAspect="1"/>
          </p:cNvPicPr>
          <p:nvPr/>
        </p:nvPicPr>
        <p:blipFill>
          <a:blip r:embed="rId2">
            <a:extLst>
              <a:ext uri="{28A0092B-C50C-407E-A947-70E740481C1C}">
                <a14:useLocalDpi xmlns:a14="http://schemas.microsoft.com/office/drawing/2010/main" val="0"/>
              </a:ext>
            </a:extLst>
          </a:blip>
          <a:srcRect r="73477"/>
          <a:stretch/>
        </p:blipFill>
        <p:spPr>
          <a:xfrm>
            <a:off x="0" y="0"/>
            <a:ext cx="3118701" cy="6858000"/>
          </a:xfrm>
          <a:prstGeom prst="rect">
            <a:avLst/>
          </a:prstGeom>
        </p:spPr>
      </p:pic>
      <p:sp>
        <p:nvSpPr>
          <p:cNvPr id="9" name="TextBox 8">
            <a:extLst>
              <a:ext uri="{FF2B5EF4-FFF2-40B4-BE49-F238E27FC236}">
                <a16:creationId xmlns:a16="http://schemas.microsoft.com/office/drawing/2014/main" id="{DABA6982-71AA-3C86-AE30-0CF620D7D8B2}"/>
              </a:ext>
            </a:extLst>
          </p:cNvPr>
          <p:cNvSpPr txBox="1"/>
          <p:nvPr/>
        </p:nvSpPr>
        <p:spPr>
          <a:xfrm>
            <a:off x="175256" y="955511"/>
            <a:ext cx="5754204" cy="2123658"/>
          </a:xfrm>
          <a:prstGeom prst="rect">
            <a:avLst/>
          </a:prstGeom>
          <a:noFill/>
        </p:spPr>
        <p:txBody>
          <a:bodyPr wrap="square" rtlCol="0">
            <a:spAutoFit/>
          </a:bodyPr>
          <a:lstStyle/>
          <a:p>
            <a:r>
              <a:rPr lang="en-US" sz="6600" b="1" dirty="0">
                <a:solidFill>
                  <a:srgbClr val="181747"/>
                </a:solidFill>
                <a:latin typeface="Times New Roman" panose="02020603050405020304" pitchFamily="18" charset="0"/>
                <a:ea typeface="Calibri Light" panose="020F0302020204030204" pitchFamily="34" charset="0"/>
                <a:cs typeface="Times New Roman" panose="02020603050405020304" pitchFamily="18" charset="0"/>
              </a:rPr>
              <a:t>Smart Expense Tracker</a:t>
            </a:r>
          </a:p>
        </p:txBody>
      </p:sp>
      <p:sp>
        <p:nvSpPr>
          <p:cNvPr id="10" name="TextBox 9">
            <a:extLst>
              <a:ext uri="{FF2B5EF4-FFF2-40B4-BE49-F238E27FC236}">
                <a16:creationId xmlns:a16="http://schemas.microsoft.com/office/drawing/2014/main" id="{636A40D9-48C1-B3E9-B3CE-F3F77F76765C}"/>
              </a:ext>
            </a:extLst>
          </p:cNvPr>
          <p:cNvSpPr txBox="1"/>
          <p:nvPr/>
        </p:nvSpPr>
        <p:spPr>
          <a:xfrm>
            <a:off x="401398" y="3778831"/>
            <a:ext cx="3175819" cy="461665"/>
          </a:xfrm>
          <a:prstGeom prst="rect">
            <a:avLst/>
          </a:prstGeom>
          <a:noFill/>
        </p:spPr>
        <p:txBody>
          <a:bodyPr wrap="square" rtlCol="0">
            <a:spAutoFit/>
          </a:bodyPr>
          <a:lstStyle/>
          <a:p>
            <a:r>
              <a:rPr lang="en-US" sz="2400" dirty="0">
                <a:solidFill>
                  <a:srgbClr val="18173A"/>
                </a:solidFill>
                <a:latin typeface="Times New Roman" panose="02020603050405020304" pitchFamily="18" charset="0"/>
                <a:cs typeface="Times New Roman" panose="02020603050405020304" pitchFamily="18" charset="0"/>
              </a:rPr>
              <a:t>By B. Shivaji Ganesh</a:t>
            </a:r>
          </a:p>
        </p:txBody>
      </p:sp>
    </p:spTree>
    <p:extLst>
      <p:ext uri="{BB962C8B-B14F-4D97-AF65-F5344CB8AC3E}">
        <p14:creationId xmlns:p14="http://schemas.microsoft.com/office/powerpoint/2010/main" val="3313029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F8AD78-342A-50F9-7EF4-AF3BE6309D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369404-FCBB-252A-34B7-BE2FB1518E5B}"/>
              </a:ext>
            </a:extLst>
          </p:cNvPr>
          <p:cNvSpPr>
            <a:spLocks noGrp="1"/>
          </p:cNvSpPr>
          <p:nvPr>
            <p:ph type="title"/>
          </p:nvPr>
        </p:nvSpPr>
        <p:spPr>
          <a:xfrm>
            <a:off x="198765" y="750920"/>
            <a:ext cx="3932237" cy="1600200"/>
          </a:xfrm>
        </p:spPr>
        <p:txBody>
          <a:bodyPr>
            <a:normAutofit/>
          </a:bodyPr>
          <a:lstStyle/>
          <a:p>
            <a:r>
              <a:rPr lang="en-US" sz="3600" dirty="0">
                <a:solidFill>
                  <a:srgbClr val="18173A"/>
                </a:solidFill>
                <a:latin typeface="Times New Roman" panose="02020603050405020304" pitchFamily="18" charset="0"/>
                <a:cs typeface="Times New Roman" panose="02020603050405020304" pitchFamily="18" charset="0"/>
              </a:rPr>
              <a:t>APPLICATION INTERFACE - 4</a:t>
            </a:r>
          </a:p>
        </p:txBody>
      </p:sp>
      <p:sp>
        <p:nvSpPr>
          <p:cNvPr id="4" name="Text Placeholder 3">
            <a:extLst>
              <a:ext uri="{FF2B5EF4-FFF2-40B4-BE49-F238E27FC236}">
                <a16:creationId xmlns:a16="http://schemas.microsoft.com/office/drawing/2014/main" id="{B078A364-FE09-9549-902E-E2E9A4197CC7}"/>
              </a:ext>
            </a:extLst>
          </p:cNvPr>
          <p:cNvSpPr>
            <a:spLocks noGrp="1"/>
          </p:cNvSpPr>
          <p:nvPr>
            <p:ph type="body" sz="half" idx="2"/>
          </p:nvPr>
        </p:nvSpPr>
        <p:spPr>
          <a:xfrm>
            <a:off x="198765" y="2351120"/>
            <a:ext cx="3932237" cy="3811588"/>
          </a:xfrm>
        </p:spPr>
        <p:txBody>
          <a:bodyPr>
            <a:norm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Displays a spending trend graph with expenses plotted over time.</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Helps visualize spending patterns with clear labels on data points.</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Useful for identifying spikes in expenses (e.g., ₹400 on 2025-02-27).</a:t>
            </a:r>
          </a:p>
        </p:txBody>
      </p:sp>
      <p:pic>
        <p:nvPicPr>
          <p:cNvPr id="5" name="Picture 4">
            <a:extLst>
              <a:ext uri="{FF2B5EF4-FFF2-40B4-BE49-F238E27FC236}">
                <a16:creationId xmlns:a16="http://schemas.microsoft.com/office/drawing/2014/main" id="{0E28D3EF-DEE8-2D54-05EA-5C86CAAC60A2}"/>
              </a:ext>
            </a:extLst>
          </p:cNvPr>
          <p:cNvPicPr>
            <a:picLocks noChangeAspect="1"/>
          </p:cNvPicPr>
          <p:nvPr/>
        </p:nvPicPr>
        <p:blipFill>
          <a:blip r:embed="rId2"/>
          <a:stretch>
            <a:fillRect/>
          </a:stretch>
        </p:blipFill>
        <p:spPr>
          <a:xfrm>
            <a:off x="4289196" y="1187777"/>
            <a:ext cx="7704039" cy="4722829"/>
          </a:xfrm>
          <a:prstGeom prst="rect">
            <a:avLst/>
          </a:prstGeom>
        </p:spPr>
      </p:pic>
    </p:spTree>
    <p:extLst>
      <p:ext uri="{BB962C8B-B14F-4D97-AF65-F5344CB8AC3E}">
        <p14:creationId xmlns:p14="http://schemas.microsoft.com/office/powerpoint/2010/main" val="17710611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39225-B318-4C29-9B45-B3A6866179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188F6A-A962-77C0-B04A-FC9C293C20E0}"/>
              </a:ext>
            </a:extLst>
          </p:cNvPr>
          <p:cNvSpPr>
            <a:spLocks noGrp="1"/>
          </p:cNvSpPr>
          <p:nvPr>
            <p:ph type="title"/>
          </p:nvPr>
        </p:nvSpPr>
        <p:spPr>
          <a:xfrm>
            <a:off x="302459" y="695292"/>
            <a:ext cx="3932237" cy="1600200"/>
          </a:xfrm>
        </p:spPr>
        <p:txBody>
          <a:bodyPr>
            <a:normAutofit/>
          </a:bodyPr>
          <a:lstStyle/>
          <a:p>
            <a:r>
              <a:rPr lang="en-US" sz="3600" dirty="0">
                <a:solidFill>
                  <a:srgbClr val="18173A"/>
                </a:solidFill>
                <a:latin typeface="Times New Roman" panose="02020603050405020304" pitchFamily="18" charset="0"/>
                <a:cs typeface="Times New Roman" panose="02020603050405020304" pitchFamily="18" charset="0"/>
              </a:rPr>
              <a:t>APPLICATION INTERFACE - 5</a:t>
            </a:r>
          </a:p>
        </p:txBody>
      </p:sp>
      <p:sp>
        <p:nvSpPr>
          <p:cNvPr id="4" name="Text Placeholder 3">
            <a:extLst>
              <a:ext uri="{FF2B5EF4-FFF2-40B4-BE49-F238E27FC236}">
                <a16:creationId xmlns:a16="http://schemas.microsoft.com/office/drawing/2014/main" id="{E2ED3CD4-D2CC-8EEA-659B-A3A30863F6E9}"/>
              </a:ext>
            </a:extLst>
          </p:cNvPr>
          <p:cNvSpPr>
            <a:spLocks noGrp="1"/>
          </p:cNvSpPr>
          <p:nvPr>
            <p:ph type="body" sz="half" idx="2"/>
          </p:nvPr>
        </p:nvSpPr>
        <p:spPr>
          <a:xfrm>
            <a:off x="302458" y="2295492"/>
            <a:ext cx="3932237" cy="3811588"/>
          </a:xfrm>
        </p:spPr>
        <p:txBody>
          <a:bodyPr>
            <a:norm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Users can input their monthly salary.</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Displays estimated budget and total spent so far.</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Provides smart insights based on spending habits (e.g., food expenses warning).</a:t>
            </a:r>
          </a:p>
        </p:txBody>
      </p:sp>
      <p:pic>
        <p:nvPicPr>
          <p:cNvPr id="10" name="Picture 9">
            <a:extLst>
              <a:ext uri="{FF2B5EF4-FFF2-40B4-BE49-F238E27FC236}">
                <a16:creationId xmlns:a16="http://schemas.microsoft.com/office/drawing/2014/main" id="{B6503929-5D53-B052-C71D-ECD8BE4FAD3D}"/>
              </a:ext>
            </a:extLst>
          </p:cNvPr>
          <p:cNvPicPr>
            <a:picLocks noChangeAspect="1"/>
          </p:cNvPicPr>
          <p:nvPr/>
        </p:nvPicPr>
        <p:blipFill>
          <a:blip r:embed="rId2">
            <a:extLst>
              <a:ext uri="{28A0092B-C50C-407E-A947-70E740481C1C}">
                <a14:useLocalDpi xmlns:a14="http://schemas.microsoft.com/office/drawing/2010/main" val="0"/>
              </a:ext>
            </a:extLst>
          </a:blip>
          <a:srcRect t="14582" b="6657"/>
          <a:stretch/>
        </p:blipFill>
        <p:spPr>
          <a:xfrm>
            <a:off x="4234695" y="1385739"/>
            <a:ext cx="7654846" cy="4543721"/>
          </a:xfrm>
          <a:prstGeom prst="rect">
            <a:avLst/>
          </a:prstGeom>
        </p:spPr>
      </p:pic>
    </p:spTree>
    <p:extLst>
      <p:ext uri="{BB962C8B-B14F-4D97-AF65-F5344CB8AC3E}">
        <p14:creationId xmlns:p14="http://schemas.microsoft.com/office/powerpoint/2010/main" val="14652588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6966" y="692755"/>
            <a:ext cx="10515600" cy="634116"/>
          </a:xfrm>
        </p:spPr>
        <p:txBody>
          <a:bodyPr>
            <a:normAutofit/>
          </a:bodyPr>
          <a:lstStyle/>
          <a:p>
            <a:r>
              <a:rPr sz="3600" dirty="0">
                <a:solidFill>
                  <a:srgbClr val="18173A"/>
                </a:solidFill>
                <a:latin typeface="Times New Roman" panose="02020603050405020304" pitchFamily="18" charset="0"/>
                <a:cs typeface="Times New Roman" panose="02020603050405020304" pitchFamily="18" charset="0"/>
              </a:rPr>
              <a:t>D</a:t>
            </a:r>
            <a:r>
              <a:rPr lang="en-US" sz="3600" dirty="0">
                <a:solidFill>
                  <a:srgbClr val="18173A"/>
                </a:solidFill>
                <a:latin typeface="Times New Roman" panose="02020603050405020304" pitchFamily="18" charset="0"/>
                <a:cs typeface="Times New Roman" panose="02020603050405020304" pitchFamily="18" charset="0"/>
              </a:rPr>
              <a:t>ATA</a:t>
            </a:r>
            <a:r>
              <a:rPr sz="3600" dirty="0">
                <a:solidFill>
                  <a:srgbClr val="18173A"/>
                </a:solidFill>
                <a:latin typeface="Times New Roman" panose="02020603050405020304" pitchFamily="18" charset="0"/>
                <a:cs typeface="Times New Roman" panose="02020603050405020304" pitchFamily="18" charset="0"/>
              </a:rPr>
              <a:t> P</a:t>
            </a:r>
            <a:r>
              <a:rPr lang="en-US" sz="3600" dirty="0">
                <a:solidFill>
                  <a:srgbClr val="18173A"/>
                </a:solidFill>
                <a:latin typeface="Times New Roman" panose="02020603050405020304" pitchFamily="18" charset="0"/>
                <a:cs typeface="Times New Roman" panose="02020603050405020304" pitchFamily="18" charset="0"/>
              </a:rPr>
              <a:t>ROCESSING</a:t>
            </a:r>
            <a:endParaRPr sz="3600" dirty="0">
              <a:solidFill>
                <a:srgbClr val="18173A"/>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56966" y="1480009"/>
            <a:ext cx="11078068" cy="1569660"/>
          </a:xfrm>
        </p:spPr>
        <p:txBody>
          <a:bodyPr>
            <a:noAutofit/>
          </a:bodyPr>
          <a:lstStyle/>
          <a:p>
            <a:pPr marL="0" indent="0">
              <a:buNone/>
            </a:pPr>
            <a:r>
              <a:rPr lang="en-US" sz="1600" b="1" dirty="0">
                <a:latin typeface="Times New Roman" panose="02020603050405020304" pitchFamily="18" charset="0"/>
                <a:cs typeface="Times New Roman" panose="02020603050405020304" pitchFamily="18" charset="0"/>
              </a:rPr>
              <a:t>1. How Data is Stored &amp; Retrieved</a:t>
            </a:r>
          </a:p>
          <a:p>
            <a:pPr>
              <a:lnSpc>
                <a:spcPct val="100000"/>
              </a:lnSpc>
            </a:pPr>
            <a:r>
              <a:rPr lang="en-US" sz="1600" dirty="0">
                <a:latin typeface="Times New Roman" panose="02020603050405020304" pitchFamily="18" charset="0"/>
                <a:cs typeface="Times New Roman" panose="02020603050405020304" pitchFamily="18" charset="0"/>
              </a:rPr>
              <a:t>Storage Format: CSV (Comma-Separated Values) </a:t>
            </a:r>
          </a:p>
          <a:p>
            <a:pPr>
              <a:lnSpc>
                <a:spcPct val="100000"/>
              </a:lnSpc>
            </a:pPr>
            <a:r>
              <a:rPr lang="en-US" sz="1600" dirty="0">
                <a:latin typeface="Times New Roman" panose="02020603050405020304" pitchFamily="18" charset="0"/>
                <a:cs typeface="Times New Roman" panose="02020603050405020304" pitchFamily="18" charset="0"/>
              </a:rPr>
              <a:t>Location: data/expenses.csv (easily accessible &amp; editable)</a:t>
            </a:r>
          </a:p>
          <a:p>
            <a:pPr>
              <a:lnSpc>
                <a:spcPct val="100000"/>
              </a:lnSpc>
            </a:pPr>
            <a:r>
              <a:rPr lang="en-US" sz="1600" dirty="0">
                <a:latin typeface="Times New Roman" panose="02020603050405020304" pitchFamily="18" charset="0"/>
                <a:cs typeface="Times New Roman" panose="02020603050405020304" pitchFamily="18" charset="0"/>
              </a:rPr>
              <a:t>Retrieval: Data is read from the CSV file using Pandas, allowing efficient filtering &amp; analysis.</a:t>
            </a:r>
          </a:p>
        </p:txBody>
      </p:sp>
      <p:sp>
        <p:nvSpPr>
          <p:cNvPr id="4" name="Content Placeholder 2">
            <a:extLst>
              <a:ext uri="{FF2B5EF4-FFF2-40B4-BE49-F238E27FC236}">
                <a16:creationId xmlns:a16="http://schemas.microsoft.com/office/drawing/2014/main" id="{6FE5D1DD-09FE-7687-333D-920F339BB060}"/>
              </a:ext>
            </a:extLst>
          </p:cNvPr>
          <p:cNvSpPr txBox="1">
            <a:spLocks/>
          </p:cNvSpPr>
          <p:nvPr/>
        </p:nvSpPr>
        <p:spPr>
          <a:xfrm>
            <a:off x="6242116" y="1206631"/>
            <a:ext cx="5392918" cy="550525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F19410B9-0414-464F-ED45-E0510A428A45}"/>
              </a:ext>
            </a:extLst>
          </p:cNvPr>
          <p:cNvSpPr txBox="1"/>
          <p:nvPr/>
        </p:nvSpPr>
        <p:spPr>
          <a:xfrm>
            <a:off x="556966" y="4965398"/>
            <a:ext cx="11078068" cy="1087477"/>
          </a:xfrm>
          <a:prstGeom prst="rect">
            <a:avLst/>
          </a:prstGeom>
          <a:noFill/>
        </p:spPr>
        <p:txBody>
          <a:bodyPr wrap="square">
            <a:spAutoFit/>
          </a:bodyPr>
          <a:lstStyle/>
          <a:p>
            <a:r>
              <a:rPr lang="en-US" sz="1600" b="1" dirty="0">
                <a:latin typeface="Times New Roman" panose="02020603050405020304" pitchFamily="18" charset="0"/>
                <a:cs typeface="Times New Roman" panose="02020603050405020304" pitchFamily="18" charset="0"/>
              </a:rPr>
              <a:t>3.  SQL Integration (if used), Currently CSV-based </a:t>
            </a:r>
            <a:r>
              <a:rPr lang="en-US" sz="1600" dirty="0">
                <a:latin typeface="Times New Roman" panose="02020603050405020304" pitchFamily="18" charset="0"/>
                <a:cs typeface="Times New Roman" panose="02020603050405020304" pitchFamily="18" charset="0"/>
              </a:rPr>
              <a:t>storage is used. However, for scalability</a:t>
            </a:r>
          </a:p>
          <a:p>
            <a:pPr marL="228600" indent="-228600">
              <a:spcBef>
                <a:spcPts val="1000"/>
              </a:spcBef>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SQLite / MySQL can be integrated for structured data management</a:t>
            </a:r>
          </a:p>
          <a:p>
            <a:pPr marL="228600" indent="-228600">
              <a:spcBef>
                <a:spcPts val="1000"/>
              </a:spcBef>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SQL Queries (SELECT * FROM expenses WHERE Category='Food') can be used for advanced filtering</a:t>
            </a:r>
          </a:p>
        </p:txBody>
      </p:sp>
      <p:grpSp>
        <p:nvGrpSpPr>
          <p:cNvPr id="11" name="Group 10">
            <a:extLst>
              <a:ext uri="{FF2B5EF4-FFF2-40B4-BE49-F238E27FC236}">
                <a16:creationId xmlns:a16="http://schemas.microsoft.com/office/drawing/2014/main" id="{82689223-D655-8994-8AE6-A65412050944}"/>
              </a:ext>
            </a:extLst>
          </p:cNvPr>
          <p:cNvGrpSpPr/>
          <p:nvPr/>
        </p:nvGrpSpPr>
        <p:grpSpPr>
          <a:xfrm>
            <a:off x="556966" y="3049669"/>
            <a:ext cx="11078068" cy="2088777"/>
            <a:chOff x="565430" y="2692105"/>
            <a:chExt cx="11078068" cy="2088777"/>
          </a:xfrm>
        </p:grpSpPr>
        <p:sp>
          <p:nvSpPr>
            <p:cNvPr id="5" name="TextBox 4">
              <a:extLst>
                <a:ext uri="{FF2B5EF4-FFF2-40B4-BE49-F238E27FC236}">
                  <a16:creationId xmlns:a16="http://schemas.microsoft.com/office/drawing/2014/main" id="{6D53BDC3-E555-0EEB-565A-970177831FB2}"/>
                </a:ext>
              </a:extLst>
            </p:cNvPr>
            <p:cNvSpPr txBox="1"/>
            <p:nvPr/>
          </p:nvSpPr>
          <p:spPr>
            <a:xfrm>
              <a:off x="565430" y="2692105"/>
              <a:ext cx="11078068" cy="2088777"/>
            </a:xfrm>
            <a:prstGeom prst="rect">
              <a:avLst/>
            </a:prstGeom>
            <a:noFill/>
          </p:spPr>
          <p:txBody>
            <a:bodyPr wrap="square" rtlCol="0">
              <a:spAutoFit/>
            </a:bodyPr>
            <a:lstStyle/>
            <a:p>
              <a:pPr>
                <a:lnSpc>
                  <a:spcPct val="90000"/>
                </a:lnSpc>
                <a:spcBef>
                  <a:spcPts val="1000"/>
                </a:spcBef>
              </a:pPr>
              <a:r>
                <a:rPr lang="en-US" sz="1600" b="1" dirty="0">
                  <a:latin typeface="Times New Roman" panose="02020603050405020304" pitchFamily="18" charset="0"/>
                  <a:cs typeface="Times New Roman" panose="02020603050405020304" pitchFamily="18" charset="0"/>
                </a:rPr>
                <a:t>2. Using NumPy &amp; Pandas for Data Handling</a:t>
              </a:r>
            </a:p>
            <a:p>
              <a:pPr marL="0" lvl="1">
                <a:spcBef>
                  <a:spcPts val="1000"/>
                </a:spcBef>
              </a:pPr>
              <a:r>
                <a:rPr lang="en-US" sz="1600" dirty="0">
                  <a:latin typeface="Times New Roman" panose="02020603050405020304" pitchFamily="18" charset="0"/>
                  <a:cs typeface="Times New Roman" panose="02020603050405020304" pitchFamily="18" charset="0"/>
                </a:rPr>
                <a:t>Pandas – Used for:</a:t>
              </a:r>
            </a:p>
            <a:p>
              <a:pPr marL="228600" lvl="1" indent="-228600">
                <a:spcBef>
                  <a:spcPts val="1000"/>
                </a:spcBef>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Reading &amp; Writing CSVs (</a:t>
              </a:r>
              <a:r>
                <a:rPr lang="en-US" sz="1600" dirty="0" err="1">
                  <a:latin typeface="Times New Roman" panose="02020603050405020304" pitchFamily="18" charset="0"/>
                  <a:cs typeface="Times New Roman" panose="02020603050405020304" pitchFamily="18" charset="0"/>
                </a:rPr>
                <a:t>pd.read_csv</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df.to_csv</a:t>
              </a:r>
              <a:r>
                <a:rPr lang="en-US" sz="1600" dirty="0">
                  <a:latin typeface="Times New Roman" panose="02020603050405020304" pitchFamily="18" charset="0"/>
                  <a:cs typeface="Times New Roman" panose="02020603050405020304" pitchFamily="18" charset="0"/>
                </a:rPr>
                <a:t>())</a:t>
              </a:r>
            </a:p>
            <a:p>
              <a:pPr marL="228600" lvl="1" indent="-228600">
                <a:spcBef>
                  <a:spcPts val="1000"/>
                </a:spcBef>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Filtering &amp; Sorting Data (</a:t>
              </a:r>
              <a:r>
                <a:rPr lang="en-US" sz="1600" dirty="0" err="1">
                  <a:latin typeface="Times New Roman" panose="02020603050405020304" pitchFamily="18" charset="0"/>
                  <a:cs typeface="Times New Roman" panose="02020603050405020304" pitchFamily="18" charset="0"/>
                </a:rPr>
                <a:t>df</a:t>
              </a:r>
              <a:r>
                <a:rPr lang="en-US" sz="1600" dirty="0">
                  <a:latin typeface="Times New Roman" panose="02020603050405020304" pitchFamily="18" charset="0"/>
                  <a:cs typeface="Times New Roman" panose="02020603050405020304" pitchFamily="18" charset="0"/>
                </a:rPr>
                <a:t>[</a:t>
              </a:r>
              <a:r>
                <a:rPr lang="en-US" sz="1600" dirty="0" err="1">
                  <a:latin typeface="Times New Roman" panose="02020603050405020304" pitchFamily="18" charset="0"/>
                  <a:cs typeface="Times New Roman" panose="02020603050405020304" pitchFamily="18" charset="0"/>
                </a:rPr>
                <a:t>df</a:t>
              </a:r>
              <a:r>
                <a:rPr lang="en-US" sz="1600" dirty="0">
                  <a:latin typeface="Times New Roman" panose="02020603050405020304" pitchFamily="18" charset="0"/>
                  <a:cs typeface="Times New Roman" panose="02020603050405020304" pitchFamily="18" charset="0"/>
                </a:rPr>
                <a:t>['Category'] == 'Food'])</a:t>
              </a:r>
            </a:p>
            <a:p>
              <a:pPr marL="228600" lvl="1" indent="-228600">
                <a:spcBef>
                  <a:spcPts val="1000"/>
                </a:spcBef>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Aggregation &amp; Analysis (</a:t>
              </a:r>
              <a:r>
                <a:rPr lang="en-US" sz="1600" dirty="0" err="1">
                  <a:latin typeface="Times New Roman" panose="02020603050405020304" pitchFamily="18" charset="0"/>
                  <a:cs typeface="Times New Roman" panose="02020603050405020304" pitchFamily="18" charset="0"/>
                </a:rPr>
                <a:t>df.groupby</a:t>
              </a:r>
              <a:r>
                <a:rPr lang="en-US" sz="1600" dirty="0">
                  <a:latin typeface="Times New Roman" panose="02020603050405020304" pitchFamily="18" charset="0"/>
                  <a:cs typeface="Times New Roman" panose="02020603050405020304" pitchFamily="18" charset="0"/>
                </a:rPr>
                <a:t>('Date')['Amount'].sum())</a:t>
              </a:r>
            </a:p>
            <a:p>
              <a:endParaRPr lang="en-US" dirty="0"/>
            </a:p>
          </p:txBody>
        </p:sp>
        <p:sp>
          <p:nvSpPr>
            <p:cNvPr id="8" name="TextBox 7">
              <a:extLst>
                <a:ext uri="{FF2B5EF4-FFF2-40B4-BE49-F238E27FC236}">
                  <a16:creationId xmlns:a16="http://schemas.microsoft.com/office/drawing/2014/main" id="{F8F177C6-BD57-CDA1-6642-4C77C1DB2E47}"/>
                </a:ext>
              </a:extLst>
            </p:cNvPr>
            <p:cNvSpPr txBox="1"/>
            <p:nvPr/>
          </p:nvSpPr>
          <p:spPr>
            <a:xfrm>
              <a:off x="6242116" y="2956580"/>
              <a:ext cx="4945585" cy="1364476"/>
            </a:xfrm>
            <a:prstGeom prst="rect">
              <a:avLst/>
            </a:prstGeom>
            <a:noFill/>
          </p:spPr>
          <p:txBody>
            <a:bodyPr wrap="none" rtlCol="0">
              <a:spAutoFit/>
            </a:bodyPr>
            <a:lstStyle/>
            <a:p>
              <a:pPr marL="0" marR="0" lvl="1" indent="0" algn="l" defTabSz="914400" rtl="0" eaLnBrk="1" fontAlgn="auto" latinLnBrk="0" hangingPunct="1">
                <a:lnSpc>
                  <a:spcPct val="100000"/>
                </a:lnSpc>
                <a:spcBef>
                  <a:spcPts val="100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NumPy – Used for: </a:t>
              </a:r>
            </a:p>
            <a:p>
              <a:pPr marL="228600" marR="0" lvl="1"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Mathematical operations on expenses</a:t>
              </a:r>
            </a:p>
            <a:p>
              <a:pPr marL="228600" marR="0" lvl="1"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Optimized numerical calculations for trends &amp; insights</a:t>
              </a:r>
            </a:p>
            <a:p>
              <a:endParaRPr lang="en-US" dirty="0"/>
            </a:p>
          </p:txBody>
        </p:sp>
      </p:grpSp>
      <p:cxnSp>
        <p:nvCxnSpPr>
          <p:cNvPr id="10" name="Straight Connector 9">
            <a:extLst>
              <a:ext uri="{FF2B5EF4-FFF2-40B4-BE49-F238E27FC236}">
                <a16:creationId xmlns:a16="http://schemas.microsoft.com/office/drawing/2014/main" id="{AF04D840-5346-4AFF-A5D9-586F15626D1F}"/>
              </a:ext>
            </a:extLst>
          </p:cNvPr>
          <p:cNvCxnSpPr/>
          <p:nvPr/>
        </p:nvCxnSpPr>
        <p:spPr>
          <a:xfrm>
            <a:off x="6096000" y="3382163"/>
            <a:ext cx="0" cy="1389118"/>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D47878-2087-D600-A13F-001B5160C159}"/>
              </a:ext>
            </a:extLst>
          </p:cNvPr>
          <p:cNvSpPr>
            <a:spLocks noGrp="1"/>
          </p:cNvSpPr>
          <p:nvPr>
            <p:ph type="title"/>
          </p:nvPr>
        </p:nvSpPr>
        <p:spPr>
          <a:xfrm>
            <a:off x="696799" y="365126"/>
            <a:ext cx="10515600" cy="1218578"/>
          </a:xfrm>
        </p:spPr>
        <p:txBody>
          <a:bodyPr>
            <a:normAutofit/>
          </a:bodyPr>
          <a:lstStyle/>
          <a:p>
            <a:r>
              <a:rPr lang="en-US" sz="3600" dirty="0">
                <a:solidFill>
                  <a:srgbClr val="18173A"/>
                </a:solidFill>
                <a:latin typeface="Times New Roman" panose="02020603050405020304" pitchFamily="18" charset="0"/>
                <a:cs typeface="Times New Roman" panose="02020603050405020304" pitchFamily="18" charset="0"/>
              </a:rPr>
              <a:t>GRAPHS &amp; VISUALS IN SMART EXPENSE TRACKER</a:t>
            </a:r>
          </a:p>
        </p:txBody>
      </p:sp>
      <p:sp>
        <p:nvSpPr>
          <p:cNvPr id="6" name="Content Placeholder 5">
            <a:extLst>
              <a:ext uri="{FF2B5EF4-FFF2-40B4-BE49-F238E27FC236}">
                <a16:creationId xmlns:a16="http://schemas.microsoft.com/office/drawing/2014/main" id="{22046961-5B09-C785-CCE0-899DA0378BED}"/>
              </a:ext>
            </a:extLst>
          </p:cNvPr>
          <p:cNvSpPr>
            <a:spLocks noGrp="1"/>
          </p:cNvSpPr>
          <p:nvPr>
            <p:ph idx="1"/>
          </p:nvPr>
        </p:nvSpPr>
        <p:spPr>
          <a:xfrm>
            <a:off x="696799" y="1809178"/>
            <a:ext cx="5257800" cy="4351338"/>
          </a:xfrm>
        </p:spPr>
        <p:txBody>
          <a:bodyPr>
            <a:normAutofit/>
          </a:bodyPr>
          <a:lstStyle/>
          <a:p>
            <a:r>
              <a:rPr lang="en-US" sz="2000" dirty="0">
                <a:latin typeface="Times New Roman" panose="02020603050405020304" pitchFamily="18" charset="0"/>
                <a:cs typeface="Times New Roman" panose="02020603050405020304" pitchFamily="18" charset="0"/>
              </a:rPr>
              <a:t>Only Line Charts are Used (No Bar/Pie Charts)</a:t>
            </a:r>
          </a:p>
          <a:p>
            <a:r>
              <a:rPr lang="en-US" sz="2000" dirty="0">
                <a:latin typeface="Times New Roman" panose="02020603050405020304" pitchFamily="18" charset="0"/>
                <a:cs typeface="Times New Roman" panose="02020603050405020304" pitchFamily="18" charset="0"/>
              </a:rPr>
              <a:t>Types of Line Charts Implemented</a:t>
            </a:r>
          </a:p>
          <a:p>
            <a:r>
              <a:rPr lang="en-US" sz="2000" dirty="0">
                <a:latin typeface="Times New Roman" panose="02020603050405020304" pitchFamily="18" charset="0"/>
                <a:cs typeface="Times New Roman" panose="02020603050405020304" pitchFamily="18" charset="0"/>
              </a:rPr>
              <a:t>Monthly Expense Trends</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Displays spending patterns over time</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Helps track financial habits and predict future expenses</a:t>
            </a:r>
          </a:p>
          <a:p>
            <a:r>
              <a:rPr lang="en-US" sz="2000" dirty="0">
                <a:latin typeface="Times New Roman" panose="02020603050405020304" pitchFamily="18" charset="0"/>
                <a:cs typeface="Times New Roman" panose="02020603050405020304" pitchFamily="18" charset="0"/>
              </a:rPr>
              <a:t>Spending Category Breakdown</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Shows how expenses are distributed across different categories</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Helps identify areas of high spending</a:t>
            </a:r>
          </a:p>
          <a:p>
            <a:endParaRPr lang="en-US" sz="20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72A1D1A7-0719-6864-A650-3DEB5EDDFF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367209"/>
            <a:ext cx="6096000" cy="4809754"/>
          </a:xfrm>
          <a:prstGeom prst="rect">
            <a:avLst/>
          </a:prstGeom>
        </p:spPr>
      </p:pic>
    </p:spTree>
    <p:extLst>
      <p:ext uri="{BB962C8B-B14F-4D97-AF65-F5344CB8AC3E}">
        <p14:creationId xmlns:p14="http://schemas.microsoft.com/office/powerpoint/2010/main" val="3994827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F16B5-2977-D590-07A3-906891AFD294}"/>
              </a:ext>
            </a:extLst>
          </p:cNvPr>
          <p:cNvSpPr>
            <a:spLocks noGrp="1"/>
          </p:cNvSpPr>
          <p:nvPr>
            <p:ph type="title"/>
          </p:nvPr>
        </p:nvSpPr>
        <p:spPr>
          <a:xfrm>
            <a:off x="838200" y="365126"/>
            <a:ext cx="10515600" cy="1001762"/>
          </a:xfrm>
        </p:spPr>
        <p:txBody>
          <a:bodyPr>
            <a:normAutofit/>
          </a:bodyPr>
          <a:lstStyle/>
          <a:p>
            <a:r>
              <a:rPr lang="en-US" sz="3600" dirty="0">
                <a:solidFill>
                  <a:srgbClr val="18173A"/>
                </a:solidFill>
                <a:latin typeface="Times New Roman" panose="02020603050405020304" pitchFamily="18" charset="0"/>
                <a:cs typeface="Times New Roman" panose="02020603050405020304" pitchFamily="18" charset="0"/>
              </a:rPr>
              <a:t>FUTURE ENHANCEMENTS</a:t>
            </a:r>
          </a:p>
        </p:txBody>
      </p:sp>
      <p:sp>
        <p:nvSpPr>
          <p:cNvPr id="3" name="Content Placeholder 2">
            <a:extLst>
              <a:ext uri="{FF2B5EF4-FFF2-40B4-BE49-F238E27FC236}">
                <a16:creationId xmlns:a16="http://schemas.microsoft.com/office/drawing/2014/main" id="{E1E6C49C-7951-1842-8B5D-B1B24AC262D4}"/>
              </a:ext>
            </a:extLst>
          </p:cNvPr>
          <p:cNvSpPr>
            <a:spLocks noGrp="1"/>
          </p:cNvSpPr>
          <p:nvPr>
            <p:ph idx="1"/>
          </p:nvPr>
        </p:nvSpPr>
        <p:spPr/>
        <p:txBody>
          <a:bodyPr>
            <a:noAutofit/>
          </a:bodyPr>
          <a:lstStyle/>
          <a:p>
            <a:pPr>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Larger Database Integration</a:t>
            </a:r>
          </a:p>
          <a:p>
            <a:pPr marL="0" indent="0">
              <a:buNone/>
            </a:pP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Expanding storage capacity by connecting to a more scalable database for better data management.</a:t>
            </a:r>
          </a:p>
          <a:p>
            <a:pPr>
              <a:buFont typeface="Wingdings" panose="05000000000000000000" pitchFamily="2" charset="2"/>
              <a:buChar char="Ø"/>
            </a:pPr>
            <a:endParaRPr lang="en-US" sz="2000"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User-Specific Login Credentials</a:t>
            </a:r>
          </a:p>
          <a:p>
            <a:pPr marL="0" indent="0">
              <a:buNone/>
            </a:pP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Implementing secure login access to ensure individualized expense tracking for each user.</a:t>
            </a:r>
          </a:p>
          <a:p>
            <a:pPr>
              <a:buFont typeface="Wingdings" panose="05000000000000000000" pitchFamily="2" charset="2"/>
              <a:buChar char="Ø"/>
            </a:pPr>
            <a:endParaRPr lang="en-US" sz="2000"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Enhanced Analysis with Multiple Charts</a:t>
            </a:r>
          </a:p>
          <a:p>
            <a:pPr marL="0" indent="0">
              <a:buNone/>
            </a:pPr>
            <a:r>
              <a:rPr lang="en-US" sz="2000" b="1" dirty="0">
                <a:latin typeface="Times New Roman" panose="02020603050405020304" pitchFamily="18" charset="0"/>
                <a:cs typeface="Times New Roman" panose="02020603050405020304" pitchFamily="18" charset="0"/>
              </a:rPr>
              <a:t>→</a:t>
            </a:r>
            <a:r>
              <a:rPr lang="en-US" sz="2000" dirty="0">
                <a:latin typeface="Times New Roman" panose="02020603050405020304" pitchFamily="18" charset="0"/>
                <a:cs typeface="Times New Roman" panose="02020603050405020304" pitchFamily="18" charset="0"/>
              </a:rPr>
              <a:t> Adding pie charts alongside line graphs for better spending insights.</a:t>
            </a:r>
          </a:p>
          <a:p>
            <a:pPr>
              <a:buFont typeface="Wingdings" panose="05000000000000000000" pitchFamily="2" charset="2"/>
              <a:buChar char="Ø"/>
            </a:pPr>
            <a:endParaRPr lang="en-US" sz="2000"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Improved Category Selection</a:t>
            </a:r>
          </a:p>
          <a:p>
            <a:pPr marL="0" indent="0">
              <a:buNone/>
            </a:pP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Replacing dropdown selection with quick-access buttons for a smoother user experience.</a:t>
            </a:r>
          </a:p>
        </p:txBody>
      </p:sp>
      <p:cxnSp>
        <p:nvCxnSpPr>
          <p:cNvPr id="5" name="Straight Connector 4">
            <a:extLst>
              <a:ext uri="{FF2B5EF4-FFF2-40B4-BE49-F238E27FC236}">
                <a16:creationId xmlns:a16="http://schemas.microsoft.com/office/drawing/2014/main" id="{990D2950-8A81-0DC7-3C95-6028840C5CC9}"/>
              </a:ext>
            </a:extLst>
          </p:cNvPr>
          <p:cNvCxnSpPr>
            <a:cxnSpLocks/>
          </p:cNvCxnSpPr>
          <p:nvPr/>
        </p:nvCxnSpPr>
        <p:spPr>
          <a:xfrm>
            <a:off x="838200" y="1555422"/>
            <a:ext cx="10515600" cy="84842"/>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35333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926BA-AC94-A171-082D-960FAA48F84C}"/>
              </a:ext>
            </a:extLst>
          </p:cNvPr>
          <p:cNvSpPr>
            <a:spLocks noGrp="1"/>
          </p:cNvSpPr>
          <p:nvPr>
            <p:ph type="title"/>
          </p:nvPr>
        </p:nvSpPr>
        <p:spPr>
          <a:xfrm>
            <a:off x="838200" y="365126"/>
            <a:ext cx="10515600" cy="1058322"/>
          </a:xfrm>
        </p:spPr>
        <p:txBody>
          <a:bodyPr>
            <a:normAutofit/>
          </a:bodyPr>
          <a:lstStyle/>
          <a:p>
            <a:r>
              <a:rPr lang="en-US" sz="3600" dirty="0">
                <a:solidFill>
                  <a:srgbClr val="18173A"/>
                </a:solidFill>
                <a:latin typeface="Times New Roman" panose="02020603050405020304" pitchFamily="18" charset="0"/>
                <a:cs typeface="Times New Roman" panose="02020603050405020304" pitchFamily="18" charset="0"/>
              </a:rPr>
              <a:t>CONCLUSION</a:t>
            </a:r>
          </a:p>
        </p:txBody>
      </p:sp>
      <p:sp>
        <p:nvSpPr>
          <p:cNvPr id="4" name="TextBox 3">
            <a:extLst>
              <a:ext uri="{FF2B5EF4-FFF2-40B4-BE49-F238E27FC236}">
                <a16:creationId xmlns:a16="http://schemas.microsoft.com/office/drawing/2014/main" id="{BF4A5C8A-5260-AD48-03E7-C35226032BF3}"/>
              </a:ext>
            </a:extLst>
          </p:cNvPr>
          <p:cNvSpPr txBox="1"/>
          <p:nvPr/>
        </p:nvSpPr>
        <p:spPr>
          <a:xfrm>
            <a:off x="838200" y="2073897"/>
            <a:ext cx="10515600" cy="3477875"/>
          </a:xfrm>
          <a:prstGeom prst="rect">
            <a:avLst/>
          </a:prstGeom>
          <a:noFill/>
        </p:spPr>
        <p:txBody>
          <a:bodyPr wrap="square">
            <a:spAutoFit/>
          </a:bodyPr>
          <a:lstStyle/>
          <a:p>
            <a:pPr marL="342900" indent="-34290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Smart Expense Tracker simplifies expense management by providing a user-friendly interface, insightful analysis, and automated tracking.</a:t>
            </a:r>
          </a:p>
          <a:p>
            <a:pPr marL="342900" indent="-342900">
              <a:buFont typeface="Wingdings" panose="05000000000000000000" pitchFamily="2" charset="2"/>
              <a:buChar char="v"/>
            </a:pPr>
            <a:endParaRPr lang="en-US"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With line chart visualization and category-based expense tracking, users can monitor spending habits efficiently.</a:t>
            </a:r>
          </a:p>
          <a:p>
            <a:pPr marL="342900" indent="-342900">
              <a:buFont typeface="Wingdings" panose="05000000000000000000" pitchFamily="2" charset="2"/>
              <a:buChar char="v"/>
            </a:pPr>
            <a:endParaRPr lang="en-US"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Future enhancements, such as larger database integration, user login credentials, and improved UI features, will make the system even more secure and scalable.</a:t>
            </a:r>
          </a:p>
          <a:p>
            <a:pPr marL="342900" indent="-342900">
              <a:buFont typeface="Wingdings" panose="05000000000000000000" pitchFamily="2" charset="2"/>
              <a:buChar char="v"/>
            </a:pPr>
            <a:endParaRPr lang="en-US" sz="20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This project serves as a practical and efficient solution for managing daily expenses, ensuring better financial planning.</a:t>
            </a:r>
          </a:p>
        </p:txBody>
      </p:sp>
      <p:cxnSp>
        <p:nvCxnSpPr>
          <p:cNvPr id="6" name="Straight Connector 5">
            <a:extLst>
              <a:ext uri="{FF2B5EF4-FFF2-40B4-BE49-F238E27FC236}">
                <a16:creationId xmlns:a16="http://schemas.microsoft.com/office/drawing/2014/main" id="{4BEDE4B2-E97D-CCAD-B200-0B667B773BD1}"/>
              </a:ext>
            </a:extLst>
          </p:cNvPr>
          <p:cNvCxnSpPr>
            <a:cxnSpLocks/>
          </p:cNvCxnSpPr>
          <p:nvPr/>
        </p:nvCxnSpPr>
        <p:spPr>
          <a:xfrm>
            <a:off x="838200" y="1621411"/>
            <a:ext cx="10515600"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0516018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A5759EEA-B2F6-4717-291A-67C8541A49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0" y="777742"/>
            <a:ext cx="7928264" cy="5250668"/>
          </a:xfrm>
          <a:prstGeom prst="rect">
            <a:avLst/>
          </a:prstGeom>
          <a:noFill/>
          <a:extLst>
            <a:ext uri="{909E8E84-426E-40DD-AFC4-6F175D3DCCD1}">
              <a14:hiddenFill xmlns:a14="http://schemas.microsoft.com/office/drawing/2010/main">
                <a:solidFill>
                  <a:srgbClr val="FFFFFF"/>
                </a:solidFill>
              </a14:hiddenFill>
            </a:ext>
          </a:extLst>
        </p:spPr>
      </p:pic>
      <p:sp>
        <p:nvSpPr>
          <p:cNvPr id="78" name="Rectangle 77">
            <a:extLst>
              <a:ext uri="{FF2B5EF4-FFF2-40B4-BE49-F238E27FC236}">
                <a16:creationId xmlns:a16="http://schemas.microsoft.com/office/drawing/2014/main" id="{A7D5998E-5673-52DC-BB38-E36C804B1F99}"/>
              </a:ext>
            </a:extLst>
          </p:cNvPr>
          <p:cNvSpPr/>
          <p:nvPr/>
        </p:nvSpPr>
        <p:spPr>
          <a:xfrm>
            <a:off x="2275609" y="3783058"/>
            <a:ext cx="7668491" cy="1714500"/>
          </a:xfrm>
          <a:prstGeom prst="rect">
            <a:avLst/>
          </a:prstGeom>
          <a:solidFill>
            <a:srgbClr val="00144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4" name="Title 1023">
            <a:extLst>
              <a:ext uri="{FF2B5EF4-FFF2-40B4-BE49-F238E27FC236}">
                <a16:creationId xmlns:a16="http://schemas.microsoft.com/office/drawing/2014/main" id="{F0AA2056-63C8-01FF-B993-A6CF44A5ED25}"/>
              </a:ext>
            </a:extLst>
          </p:cNvPr>
          <p:cNvSpPr>
            <a:spLocks noGrp="1"/>
          </p:cNvSpPr>
          <p:nvPr>
            <p:ph type="title"/>
          </p:nvPr>
        </p:nvSpPr>
        <p:spPr>
          <a:xfrm>
            <a:off x="2876478" y="3998478"/>
            <a:ext cx="4137386" cy="575795"/>
          </a:xfrm>
        </p:spPr>
        <p:txBody>
          <a:bodyPr lIns="0" rIns="0">
            <a:noAutofit/>
          </a:bodyPr>
          <a:lstStyle/>
          <a:p>
            <a:r>
              <a:rPr kumimoji="0" lang="en-US" sz="4000" b="1" i="0" u="none" strike="noStrike" kern="1200" cap="none" spc="0" normalizeH="0" baseline="0" noProof="0" dirty="0">
                <a:ln>
                  <a:noFill/>
                </a:ln>
                <a:solidFill>
                  <a:schemeClr val="bg1"/>
                </a:solidFill>
                <a:effectLst/>
                <a:uLnTx/>
                <a:uFillTx/>
                <a:latin typeface="Segoe UI" panose="020B0502040204020203" pitchFamily="34" charset="0"/>
                <a:ea typeface="Segoe UI Black" panose="020B0A02040204020203" pitchFamily="34" charset="0"/>
                <a:cs typeface="Segoe UI" panose="020B0502040204020203" pitchFamily="34" charset="0"/>
              </a:rPr>
              <a:t>Thank You.</a:t>
            </a:r>
            <a:endParaRPr lang="en-US" sz="4000" dirty="0">
              <a:solidFill>
                <a:schemeClr val="bg1"/>
              </a:solidFill>
            </a:endParaRPr>
          </a:p>
        </p:txBody>
      </p:sp>
      <p:sp>
        <p:nvSpPr>
          <p:cNvPr id="4" name="Title 1">
            <a:extLst>
              <a:ext uri="{FF2B5EF4-FFF2-40B4-BE49-F238E27FC236}">
                <a16:creationId xmlns:a16="http://schemas.microsoft.com/office/drawing/2014/main" id="{A23A6AC4-3CA5-4241-277A-402DB90D587D}"/>
              </a:ext>
            </a:extLst>
          </p:cNvPr>
          <p:cNvSpPr txBox="1">
            <a:spLocks/>
          </p:cNvSpPr>
          <p:nvPr/>
        </p:nvSpPr>
        <p:spPr>
          <a:xfrm>
            <a:off x="2935360" y="4640308"/>
            <a:ext cx="3160640" cy="725177"/>
          </a:xfrm>
          <a:prstGeom prst="rect">
            <a:avLst/>
          </a:prstGeom>
        </p:spPr>
        <p:txBody>
          <a:bodyPr wrap="square" lIns="0" tIns="0" rIns="0" bIns="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pPr>
            <a:r>
              <a:rPr lang="en-US" sz="1800" b="1" dirty="0">
                <a:solidFill>
                  <a:srgbClr val="F5AE18"/>
                </a:solidFill>
                <a:latin typeface="Segoe UI" panose="020B0502040204020203" pitchFamily="34" charset="0"/>
                <a:cs typeface="Segoe UI" panose="020B0502040204020203" pitchFamily="34" charset="0"/>
              </a:rPr>
              <a:t>Project By </a:t>
            </a:r>
          </a:p>
          <a:p>
            <a:r>
              <a:rPr lang="en-US" sz="1800" dirty="0">
                <a:solidFill>
                  <a:schemeClr val="bg1"/>
                </a:solidFill>
                <a:latin typeface="Segoe UI" panose="020B0502040204020203" pitchFamily="34" charset="0"/>
                <a:cs typeface="Segoe UI" panose="020B0502040204020203" pitchFamily="34" charset="0"/>
              </a:rPr>
              <a:t>B. Shivaji Ganesh</a:t>
            </a:r>
          </a:p>
        </p:txBody>
      </p:sp>
      <p:cxnSp>
        <p:nvCxnSpPr>
          <p:cNvPr id="7" name="Straight Connector 6">
            <a:extLst>
              <a:ext uri="{FF2B5EF4-FFF2-40B4-BE49-F238E27FC236}">
                <a16:creationId xmlns:a16="http://schemas.microsoft.com/office/drawing/2014/main" id="{E5260032-ED23-C4F8-45B5-73D00517381C}"/>
              </a:ext>
            </a:extLst>
          </p:cNvPr>
          <p:cNvCxnSpPr>
            <a:cxnSpLocks/>
          </p:cNvCxnSpPr>
          <p:nvPr/>
        </p:nvCxnSpPr>
        <p:spPr>
          <a:xfrm>
            <a:off x="2805545" y="4640308"/>
            <a:ext cx="6120246" cy="0"/>
          </a:xfrm>
          <a:prstGeom prst="line">
            <a:avLst/>
          </a:prstGeom>
          <a:ln>
            <a:solidFill>
              <a:schemeClr val="bg1">
                <a:lumMod val="6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B8A7AB7D-1CE0-3478-AE40-9052B6F5D907}"/>
              </a:ext>
            </a:extLst>
          </p:cNvPr>
          <p:cNvSpPr/>
          <p:nvPr/>
        </p:nvSpPr>
        <p:spPr>
          <a:xfrm>
            <a:off x="8925791" y="4297408"/>
            <a:ext cx="2140527" cy="685800"/>
          </a:xfrm>
          <a:prstGeom prst="roundRect">
            <a:avLst>
              <a:gd name="adj" fmla="val 50000"/>
            </a:avLst>
          </a:prstGeom>
          <a:solidFill>
            <a:schemeClr val="bg1"/>
          </a:solidFill>
          <a:ln w="12700">
            <a:solidFill>
              <a:srgbClr val="192B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AF0465229</a:t>
            </a:r>
          </a:p>
        </p:txBody>
      </p:sp>
      <p:cxnSp>
        <p:nvCxnSpPr>
          <p:cNvPr id="3" name="Straight Connector 2">
            <a:extLst>
              <a:ext uri="{FF2B5EF4-FFF2-40B4-BE49-F238E27FC236}">
                <a16:creationId xmlns:a16="http://schemas.microsoft.com/office/drawing/2014/main" id="{DC671806-3B5C-225F-CE53-80CEE63EFEAA}"/>
              </a:ext>
            </a:extLst>
          </p:cNvPr>
          <p:cNvCxnSpPr>
            <a:cxnSpLocks/>
          </p:cNvCxnSpPr>
          <p:nvPr/>
        </p:nvCxnSpPr>
        <p:spPr>
          <a:xfrm>
            <a:off x="10294070" y="320511"/>
            <a:ext cx="1395167" cy="0"/>
          </a:xfrm>
          <a:prstGeom prst="line">
            <a:avLst/>
          </a:prstGeom>
          <a:ln>
            <a:solidFill>
              <a:schemeClr val="accent1">
                <a:lumMod val="75000"/>
              </a:schemeClr>
            </a:solidFill>
          </a:ln>
          <a:effectLst>
            <a:outerShdw blurRad="50800" dist="38100" algn="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cxnSp>
        <p:nvCxnSpPr>
          <p:cNvPr id="8" name="Straight Connector 7">
            <a:extLst>
              <a:ext uri="{FF2B5EF4-FFF2-40B4-BE49-F238E27FC236}">
                <a16:creationId xmlns:a16="http://schemas.microsoft.com/office/drawing/2014/main" id="{1F989117-A040-A874-8A7D-E1107F451D4B}"/>
              </a:ext>
            </a:extLst>
          </p:cNvPr>
          <p:cNvCxnSpPr>
            <a:cxnSpLocks/>
          </p:cNvCxnSpPr>
          <p:nvPr/>
        </p:nvCxnSpPr>
        <p:spPr>
          <a:xfrm>
            <a:off x="11689237" y="320511"/>
            <a:ext cx="0" cy="6165130"/>
          </a:xfrm>
          <a:prstGeom prst="line">
            <a:avLst/>
          </a:prstGeom>
          <a:ln>
            <a:solidFill>
              <a:schemeClr val="accent1">
                <a:lumMod val="75000"/>
              </a:schemeClr>
            </a:solidFill>
          </a:ln>
          <a:effectLst>
            <a:outerShdw blurRad="50800" dist="38100" algn="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cxnSp>
        <p:nvCxnSpPr>
          <p:cNvPr id="12" name="Straight Connector 11">
            <a:extLst>
              <a:ext uri="{FF2B5EF4-FFF2-40B4-BE49-F238E27FC236}">
                <a16:creationId xmlns:a16="http://schemas.microsoft.com/office/drawing/2014/main" id="{3D7AB10F-800B-43F8-0A04-DE419C9CF007}"/>
              </a:ext>
            </a:extLst>
          </p:cNvPr>
          <p:cNvCxnSpPr>
            <a:cxnSpLocks/>
          </p:cNvCxnSpPr>
          <p:nvPr/>
        </p:nvCxnSpPr>
        <p:spPr>
          <a:xfrm flipH="1">
            <a:off x="10294070" y="6485641"/>
            <a:ext cx="1395167" cy="0"/>
          </a:xfrm>
          <a:prstGeom prst="line">
            <a:avLst/>
          </a:prstGeom>
          <a:ln>
            <a:solidFill>
              <a:schemeClr val="accent1">
                <a:lumMod val="75000"/>
              </a:schemeClr>
            </a:solidFill>
          </a:ln>
          <a:effectLst>
            <a:outerShdw blurRad="50800" dist="38100" algn="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29898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500"/>
                                        <p:tgtEl>
                                          <p:spTgt spid="78"/>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Google Shape;772;p51"/>
          <p:cNvSpPr/>
          <p:nvPr/>
        </p:nvSpPr>
        <p:spPr>
          <a:xfrm>
            <a:off x="1381440" y="1294560"/>
            <a:ext cx="4271040" cy="4268640"/>
          </a:xfrm>
          <a:prstGeom prst="plaque">
            <a:avLst>
              <a:gd name="adj" fmla="val 6006"/>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120000" tIns="60000" rIns="120000" bIns="60000" anchor="t">
            <a:noAutofit/>
          </a:bodyPr>
          <a:lstStyle/>
          <a:p>
            <a:endParaRPr lang="en-US" sz="2400" spc="-1">
              <a:solidFill>
                <a:srgbClr val="000000"/>
              </a:solidFill>
              <a:latin typeface="OpenSymbol"/>
            </a:endParaRPr>
          </a:p>
        </p:txBody>
      </p:sp>
      <p:sp>
        <p:nvSpPr>
          <p:cNvPr id="369" name="PlaceHolder 1"/>
          <p:cNvSpPr>
            <a:spLocks noGrp="1"/>
          </p:cNvSpPr>
          <p:nvPr>
            <p:ph type="title"/>
          </p:nvPr>
        </p:nvSpPr>
        <p:spPr>
          <a:xfrm>
            <a:off x="6515040" y="1638240"/>
            <a:ext cx="4174956" cy="1133240"/>
          </a:xfrm>
          <a:prstGeom prst="rect">
            <a:avLst/>
          </a:prstGeom>
          <a:noFill/>
          <a:ln w="0">
            <a:noFill/>
          </a:ln>
        </p:spPr>
        <p:txBody>
          <a:bodyPr lIns="121920" tIns="121920" rIns="121920" bIns="121920" anchor="b">
            <a:normAutofit/>
          </a:bodyPr>
          <a:lstStyle/>
          <a:p>
            <a:pPr>
              <a:lnSpc>
                <a:spcPct val="100000"/>
              </a:lnSpc>
              <a:tabLst>
                <a:tab pos="0" algn="l"/>
              </a:tabLst>
            </a:pPr>
            <a:r>
              <a:rPr lang="en" sz="4000" spc="-1" dirty="0">
                <a:solidFill>
                  <a:srgbClr val="18173A"/>
                </a:solidFill>
                <a:latin typeface="Times New Roman" panose="02020603050405020304" pitchFamily="18" charset="0"/>
                <a:cs typeface="Times New Roman" panose="02020603050405020304" pitchFamily="18" charset="0"/>
              </a:rPr>
              <a:t>INTRODUCTION</a:t>
            </a:r>
            <a:endParaRPr lang="fr-FR" sz="4000" spc="-1" dirty="0">
              <a:solidFill>
                <a:srgbClr val="18173A"/>
              </a:solidFill>
              <a:latin typeface="Times New Roman" panose="02020603050405020304" pitchFamily="18" charset="0"/>
              <a:cs typeface="Times New Roman" panose="02020603050405020304" pitchFamily="18" charset="0"/>
            </a:endParaRPr>
          </a:p>
        </p:txBody>
      </p:sp>
      <p:sp>
        <p:nvSpPr>
          <p:cNvPr id="370" name="PlaceHolder 2"/>
          <p:cNvSpPr>
            <a:spLocks noGrp="1"/>
          </p:cNvSpPr>
          <p:nvPr>
            <p:ph type="subTitle"/>
          </p:nvPr>
        </p:nvSpPr>
        <p:spPr>
          <a:xfrm>
            <a:off x="6348997" y="3687026"/>
            <a:ext cx="5170557" cy="2052764"/>
          </a:xfrm>
          <a:prstGeom prst="rect">
            <a:avLst/>
          </a:prstGeom>
          <a:noFill/>
          <a:ln w="0">
            <a:noFill/>
          </a:ln>
        </p:spPr>
        <p:txBody>
          <a:bodyPr lIns="121920" tIns="121920" rIns="121920" bIns="121920" anchor="t">
            <a:noAutofit/>
          </a:bodyPr>
          <a:lstStyle/>
          <a:p>
            <a:pPr indent="0">
              <a:lnSpc>
                <a:spcPct val="100000"/>
              </a:lnSpc>
              <a:spcAft>
                <a:spcPts val="2132"/>
              </a:spcAft>
              <a:buNone/>
              <a:tabLst>
                <a:tab pos="0" algn="l"/>
              </a:tabLst>
            </a:pPr>
            <a:r>
              <a:rPr lang="en" sz="2000" spc="-1" dirty="0">
                <a:latin typeface="Times New Roman" panose="02020603050405020304" pitchFamily="18" charset="0"/>
                <a:ea typeface="Albert Sans"/>
                <a:cs typeface="Times New Roman" panose="02020603050405020304" pitchFamily="18" charset="0"/>
              </a:rPr>
              <a:t>The Smart Expense Tracker Project aims to provide insightful data analysis to help individuals manage their finances effectively. Through various features, users will gain visibility into their spending habits and identify areas for savings.</a:t>
            </a:r>
            <a:endParaRPr lang="en-US" sz="2000" spc="-1" dirty="0">
              <a:latin typeface="Times New Roman" panose="02020603050405020304" pitchFamily="18" charset="0"/>
              <a:cs typeface="Times New Roman" panose="02020603050405020304" pitchFamily="18" charset="0"/>
            </a:endParaRPr>
          </a:p>
        </p:txBody>
      </p:sp>
      <p:cxnSp>
        <p:nvCxnSpPr>
          <p:cNvPr id="371" name="Google Shape;775;p51"/>
          <p:cNvCxnSpPr/>
          <p:nvPr/>
        </p:nvCxnSpPr>
        <p:spPr>
          <a:xfrm>
            <a:off x="6515040" y="3428520"/>
            <a:ext cx="5329440" cy="480"/>
          </a:xfrm>
          <a:prstGeom prst="straightConnector1">
            <a:avLst/>
          </a:prstGeom>
          <a:ln w="28575">
            <a:solidFill>
              <a:schemeClr val="accent2"/>
            </a:solidFill>
            <a:round/>
          </a:ln>
        </p:spPr>
      </p:cxnSp>
      <p:sp>
        <p:nvSpPr>
          <p:cNvPr id="2" name="Rectangle: Rounded Corners 1">
            <a:extLst>
              <a:ext uri="{FF2B5EF4-FFF2-40B4-BE49-F238E27FC236}">
                <a16:creationId xmlns:a16="http://schemas.microsoft.com/office/drawing/2014/main" id="{B3E87A1F-E701-0F01-73B4-609B437EF1A7}"/>
              </a:ext>
            </a:extLst>
          </p:cNvPr>
          <p:cNvSpPr/>
          <p:nvPr/>
        </p:nvSpPr>
        <p:spPr>
          <a:xfrm>
            <a:off x="226243" y="273377"/>
            <a:ext cx="11651530" cy="6333373"/>
          </a:xfrm>
          <a:prstGeom prst="roundRect">
            <a:avLst/>
          </a:prstGeom>
          <a:noFill/>
          <a:ln>
            <a:solidFill>
              <a:srgbClr val="00B0F0"/>
            </a:solidFill>
          </a:ln>
          <a:effectLst>
            <a:outerShdw blurRad="50800" dist="38100" dir="5400000" algn="t" rotWithShape="0">
              <a:prstClr val="black">
                <a:alpha val="40000"/>
              </a:prstClr>
            </a:outerShdw>
          </a:effectLst>
          <a:scene3d>
            <a:camera prst="obliqueBottomLeft"/>
            <a:lightRig rig="threePt" dir="t"/>
          </a:scene3d>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 name="Title 1023">
            <a:extLst>
              <a:ext uri="{FF2B5EF4-FFF2-40B4-BE49-F238E27FC236}">
                <a16:creationId xmlns:a16="http://schemas.microsoft.com/office/drawing/2014/main" id="{F0AA2056-63C8-01FF-B993-A6CF44A5ED25}"/>
              </a:ext>
            </a:extLst>
          </p:cNvPr>
          <p:cNvSpPr>
            <a:spLocks noGrp="1"/>
          </p:cNvSpPr>
          <p:nvPr>
            <p:ph type="title"/>
          </p:nvPr>
        </p:nvSpPr>
        <p:spPr>
          <a:xfrm>
            <a:off x="515938" y="549276"/>
            <a:ext cx="10837862" cy="1059606"/>
          </a:xfrm>
        </p:spPr>
        <p:txBody>
          <a:bodyPr/>
          <a:lstStyle/>
          <a:p>
            <a:r>
              <a:rPr kumimoji="0" lang="en-US" sz="4400" i="0" u="none" strike="noStrike" kern="1200" cap="none" spc="0" normalizeH="0" baseline="0" noProof="0" dirty="0">
                <a:ln>
                  <a:noFill/>
                </a:ln>
                <a:solidFill>
                  <a:srgbClr val="18173A"/>
                </a:solidFill>
                <a:effectLst/>
                <a:uLnTx/>
                <a:uFillTx/>
                <a:latin typeface="Times New Roman" panose="02020603050405020304" pitchFamily="18" charset="0"/>
                <a:ea typeface="Segoe UI Black" panose="020B0A02040204020203" pitchFamily="34" charset="0"/>
                <a:cs typeface="Times New Roman" panose="02020603050405020304" pitchFamily="18" charset="0"/>
              </a:rPr>
              <a:t>KEY OBJECTIVES</a:t>
            </a:r>
            <a:endParaRPr lang="en-US" dirty="0">
              <a:solidFill>
                <a:srgbClr val="18173A"/>
              </a:solidFill>
              <a:latin typeface="Times New Roman" panose="02020603050405020304" pitchFamily="18" charset="0"/>
              <a:cs typeface="Times New Roman" panose="02020603050405020304" pitchFamily="18" charset="0"/>
            </a:endParaRPr>
          </a:p>
        </p:txBody>
      </p:sp>
      <p:sp>
        <p:nvSpPr>
          <p:cNvPr id="40" name="Rectangle: Rounded Corners 39">
            <a:extLst>
              <a:ext uri="{FF2B5EF4-FFF2-40B4-BE49-F238E27FC236}">
                <a16:creationId xmlns:a16="http://schemas.microsoft.com/office/drawing/2014/main" id="{C8EF90D2-4EF1-7ADA-4D54-1F581E97D049}"/>
              </a:ext>
            </a:extLst>
          </p:cNvPr>
          <p:cNvSpPr/>
          <p:nvPr/>
        </p:nvSpPr>
        <p:spPr>
          <a:xfrm>
            <a:off x="4063908" y="3494863"/>
            <a:ext cx="3872616" cy="808305"/>
          </a:xfrm>
          <a:prstGeom prst="roundRect">
            <a:avLst>
              <a:gd name="adj" fmla="val 50000"/>
            </a:avLst>
          </a:prstGeom>
          <a:solidFill>
            <a:srgbClr val="F5AE18"/>
          </a:solidFill>
          <a:effectLst/>
        </p:spPr>
        <p:txBody>
          <a:bodyPr wrap="square" lIns="1440000" tIns="0" rIns="0" bIns="0" anchor="ctr" anchorCtr="0">
            <a:noAutofit/>
          </a:bodyPr>
          <a:lstStyle/>
          <a:p>
            <a:r>
              <a:rPr lang="en-US" sz="2000" b="1" dirty="0">
                <a:solidFill>
                  <a:schemeClr val="bg1"/>
                </a:solidFill>
                <a:latin typeface="Times New Roman" panose="02020603050405020304" pitchFamily="18" charset="0"/>
                <a:cs typeface="Times New Roman" panose="02020603050405020304" pitchFamily="18" charset="0"/>
              </a:rPr>
              <a:t>Provide Data Driven-Insight</a:t>
            </a:r>
          </a:p>
        </p:txBody>
      </p:sp>
      <p:sp>
        <p:nvSpPr>
          <p:cNvPr id="46" name="Rectangle: Rounded Corners 45">
            <a:extLst>
              <a:ext uri="{FF2B5EF4-FFF2-40B4-BE49-F238E27FC236}">
                <a16:creationId xmlns:a16="http://schemas.microsoft.com/office/drawing/2014/main" id="{6EE564FC-4186-87C5-89F1-303174621024}"/>
              </a:ext>
            </a:extLst>
          </p:cNvPr>
          <p:cNvSpPr/>
          <p:nvPr/>
        </p:nvSpPr>
        <p:spPr>
          <a:xfrm>
            <a:off x="3319858" y="5270292"/>
            <a:ext cx="4630341" cy="808305"/>
          </a:xfrm>
          <a:prstGeom prst="roundRect">
            <a:avLst>
              <a:gd name="adj" fmla="val 50000"/>
            </a:avLst>
          </a:prstGeom>
          <a:solidFill>
            <a:srgbClr val="293452"/>
          </a:solidFill>
          <a:effectLst/>
        </p:spPr>
        <p:txBody>
          <a:bodyPr wrap="square" lIns="1440000" tIns="0" rIns="0" bIns="0" anchor="ctr" anchorCtr="0">
            <a:noAutofit/>
          </a:bodyPr>
          <a:lstStyle/>
          <a:p>
            <a:r>
              <a:rPr lang="en-US" sz="2000" b="1" dirty="0">
                <a:solidFill>
                  <a:schemeClr val="bg1"/>
                </a:solidFill>
                <a:latin typeface="Times New Roman" panose="02020603050405020304" pitchFamily="18" charset="0"/>
                <a:cs typeface="Times New Roman" panose="02020603050405020304" pitchFamily="18" charset="0"/>
              </a:rPr>
              <a:t>Enhance Budget </a:t>
            </a:r>
          </a:p>
          <a:p>
            <a:r>
              <a:rPr lang="en-US" sz="2000" b="1" dirty="0">
                <a:solidFill>
                  <a:schemeClr val="bg1"/>
                </a:solidFill>
                <a:latin typeface="Times New Roman" panose="02020603050405020304" pitchFamily="18" charset="0"/>
                <a:cs typeface="Times New Roman" panose="02020603050405020304" pitchFamily="18" charset="0"/>
              </a:rPr>
              <a:t>Control</a:t>
            </a:r>
          </a:p>
        </p:txBody>
      </p:sp>
      <p:sp>
        <p:nvSpPr>
          <p:cNvPr id="47" name="Rectangle: Rounded Corners 46">
            <a:extLst>
              <a:ext uri="{FF2B5EF4-FFF2-40B4-BE49-F238E27FC236}">
                <a16:creationId xmlns:a16="http://schemas.microsoft.com/office/drawing/2014/main" id="{35A1E513-89DD-0288-BE29-EC30E0A63DB4}"/>
              </a:ext>
            </a:extLst>
          </p:cNvPr>
          <p:cNvSpPr/>
          <p:nvPr/>
        </p:nvSpPr>
        <p:spPr>
          <a:xfrm>
            <a:off x="3319858" y="1716863"/>
            <a:ext cx="4630341" cy="808305"/>
          </a:xfrm>
          <a:prstGeom prst="roundRect">
            <a:avLst>
              <a:gd name="adj" fmla="val 50000"/>
            </a:avLst>
          </a:prstGeom>
          <a:solidFill>
            <a:srgbClr val="F3BE94"/>
          </a:solidFill>
          <a:effectLst/>
        </p:spPr>
        <p:txBody>
          <a:bodyPr wrap="square" lIns="1440000" tIns="0" rIns="0" bIns="0" anchor="ctr" anchorCtr="0">
            <a:noAutofit/>
          </a:bodyPr>
          <a:lstStyle/>
          <a:p>
            <a:r>
              <a:rPr lang="en-US" sz="2000" b="1" dirty="0">
                <a:solidFill>
                  <a:schemeClr val="bg1"/>
                </a:solidFill>
                <a:latin typeface="Times New Roman" panose="02020603050405020304" pitchFamily="18" charset="0"/>
                <a:cs typeface="Times New Roman" panose="02020603050405020304" pitchFamily="18" charset="0"/>
              </a:rPr>
              <a:t>Automation Expense Management</a:t>
            </a:r>
          </a:p>
        </p:txBody>
      </p:sp>
      <p:sp>
        <p:nvSpPr>
          <p:cNvPr id="48" name="Oval 19">
            <a:extLst>
              <a:ext uri="{FF2B5EF4-FFF2-40B4-BE49-F238E27FC236}">
                <a16:creationId xmlns:a16="http://schemas.microsoft.com/office/drawing/2014/main" id="{F5266C18-047B-963D-9C0E-C9A7DE2CFB7A}"/>
              </a:ext>
            </a:extLst>
          </p:cNvPr>
          <p:cNvSpPr>
            <a:spLocks noChangeArrowheads="1"/>
          </p:cNvSpPr>
          <p:nvPr/>
        </p:nvSpPr>
        <p:spPr bwMode="auto">
          <a:xfrm>
            <a:off x="3122974" y="1394204"/>
            <a:ext cx="1583409" cy="1583409"/>
          </a:xfrm>
          <a:prstGeom prst="ellipse">
            <a:avLst/>
          </a:prstGeom>
          <a:solidFill>
            <a:schemeClr val="bg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Oval 20">
            <a:extLst>
              <a:ext uri="{FF2B5EF4-FFF2-40B4-BE49-F238E27FC236}">
                <a16:creationId xmlns:a16="http://schemas.microsoft.com/office/drawing/2014/main" id="{853FCD92-9624-596F-825E-8784FF594330}"/>
              </a:ext>
            </a:extLst>
          </p:cNvPr>
          <p:cNvSpPr>
            <a:spLocks noChangeArrowheads="1"/>
          </p:cNvSpPr>
          <p:nvPr/>
        </p:nvSpPr>
        <p:spPr bwMode="auto">
          <a:xfrm>
            <a:off x="3852042" y="3104476"/>
            <a:ext cx="1583409" cy="1583409"/>
          </a:xfrm>
          <a:prstGeom prst="ellipse">
            <a:avLst/>
          </a:prstGeom>
          <a:solidFill>
            <a:schemeClr val="bg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Oval 21">
            <a:extLst>
              <a:ext uri="{FF2B5EF4-FFF2-40B4-BE49-F238E27FC236}">
                <a16:creationId xmlns:a16="http://schemas.microsoft.com/office/drawing/2014/main" id="{729039B2-B8C4-416C-D8D5-1E395F289F8A}"/>
              </a:ext>
            </a:extLst>
          </p:cNvPr>
          <p:cNvSpPr>
            <a:spLocks noChangeArrowheads="1"/>
          </p:cNvSpPr>
          <p:nvPr/>
        </p:nvSpPr>
        <p:spPr bwMode="auto">
          <a:xfrm>
            <a:off x="3115054" y="4685855"/>
            <a:ext cx="1580659" cy="1583409"/>
          </a:xfrm>
          <a:prstGeom prst="ellipse">
            <a:avLst/>
          </a:prstGeom>
          <a:solidFill>
            <a:schemeClr val="bg1"/>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Oval 15">
            <a:extLst>
              <a:ext uri="{FF2B5EF4-FFF2-40B4-BE49-F238E27FC236}">
                <a16:creationId xmlns:a16="http://schemas.microsoft.com/office/drawing/2014/main" id="{51900076-42EC-2F54-E3E3-AF41818D9D46}"/>
              </a:ext>
            </a:extLst>
          </p:cNvPr>
          <p:cNvSpPr>
            <a:spLocks noChangeArrowheads="1"/>
          </p:cNvSpPr>
          <p:nvPr/>
        </p:nvSpPr>
        <p:spPr bwMode="auto">
          <a:xfrm>
            <a:off x="546100" y="2314127"/>
            <a:ext cx="3166175" cy="3166176"/>
          </a:xfrm>
          <a:prstGeom prst="ellipse">
            <a:avLst/>
          </a:prstGeom>
          <a:solidFill>
            <a:srgbClr val="293452"/>
          </a:solidFill>
          <a:ln w="15875" cap="flat">
            <a:noFill/>
            <a:prstDash val="solid"/>
            <a:miter lim="800000"/>
            <a:headEnd/>
            <a:tailEnd/>
          </a:ln>
          <a:effectLst>
            <a:outerShdw dist="38100" dir="5400000" algn="t" rotWithShape="0">
              <a:prstClr val="black">
                <a:alpha val="20000"/>
              </a:prst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Oval 16">
            <a:extLst>
              <a:ext uri="{FF2B5EF4-FFF2-40B4-BE49-F238E27FC236}">
                <a16:creationId xmlns:a16="http://schemas.microsoft.com/office/drawing/2014/main" id="{CDEA4F6E-0BA4-0C5D-64EF-7A277DE59B8C}"/>
              </a:ext>
            </a:extLst>
          </p:cNvPr>
          <p:cNvSpPr>
            <a:spLocks noChangeArrowheads="1"/>
          </p:cNvSpPr>
          <p:nvPr/>
        </p:nvSpPr>
        <p:spPr bwMode="auto">
          <a:xfrm>
            <a:off x="806334" y="2572295"/>
            <a:ext cx="2645708" cy="2649839"/>
          </a:xfrm>
          <a:prstGeom prst="ellipse">
            <a:avLst/>
          </a:prstGeom>
          <a:solidFill>
            <a:srgbClr val="F5AE18"/>
          </a:solidFill>
          <a:ln w="38100" cap="flat">
            <a:noFill/>
            <a:prstDash val="solid"/>
            <a:miter lim="800000"/>
            <a:headEnd/>
            <a:tailEnd/>
          </a:ln>
          <a:effectLst>
            <a:outerShdw dist="38100" dir="5400000" algn="t" rotWithShape="0">
              <a:prstClr val="black">
                <a:alpha val="20000"/>
              </a:prst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Oval 17">
            <a:extLst>
              <a:ext uri="{FF2B5EF4-FFF2-40B4-BE49-F238E27FC236}">
                <a16:creationId xmlns:a16="http://schemas.microsoft.com/office/drawing/2014/main" id="{4F13F105-CABE-03E9-C4D7-DED080158C6E}"/>
              </a:ext>
            </a:extLst>
          </p:cNvPr>
          <p:cNvSpPr>
            <a:spLocks noChangeArrowheads="1"/>
          </p:cNvSpPr>
          <p:nvPr/>
        </p:nvSpPr>
        <p:spPr bwMode="auto">
          <a:xfrm>
            <a:off x="1064502" y="2832528"/>
            <a:ext cx="2129371" cy="2129372"/>
          </a:xfrm>
          <a:prstGeom prst="ellipse">
            <a:avLst/>
          </a:prstGeom>
          <a:solidFill>
            <a:srgbClr val="F3BE94"/>
          </a:solidFill>
          <a:ln w="38100" cap="flat">
            <a:noFill/>
            <a:prstDash val="solid"/>
            <a:miter lim="800000"/>
            <a:headEnd/>
            <a:tailEnd/>
          </a:ln>
          <a:effectLst>
            <a:outerShdw dist="38100" dir="5400000" algn="t" rotWithShape="0">
              <a:prstClr val="black">
                <a:alpha val="20000"/>
              </a:prst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Oval 18">
            <a:extLst>
              <a:ext uri="{FF2B5EF4-FFF2-40B4-BE49-F238E27FC236}">
                <a16:creationId xmlns:a16="http://schemas.microsoft.com/office/drawing/2014/main" id="{CB5C1FA3-B141-D0AE-100A-0A6E7BAEBF25}"/>
              </a:ext>
            </a:extLst>
          </p:cNvPr>
          <p:cNvSpPr>
            <a:spLocks noChangeArrowheads="1"/>
          </p:cNvSpPr>
          <p:nvPr/>
        </p:nvSpPr>
        <p:spPr bwMode="auto">
          <a:xfrm>
            <a:off x="1328865" y="3096893"/>
            <a:ext cx="1600643" cy="1600644"/>
          </a:xfrm>
          <a:prstGeom prst="ellipse">
            <a:avLst/>
          </a:prstGeom>
          <a:solidFill>
            <a:sysClr val="window" lastClr="FFFFFF"/>
          </a:solidFill>
          <a:ln w="15875" cap="flat">
            <a:noFill/>
            <a:prstDash val="solid"/>
            <a:miter lim="800000"/>
            <a:headEnd/>
            <a:tailEnd/>
          </a:ln>
          <a:effectLst>
            <a:outerShdw dist="38100" dir="5400000" algn="t" rotWithShape="0">
              <a:prstClr val="black">
                <a:alpha val="20000"/>
              </a:prst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Oval 19">
            <a:extLst>
              <a:ext uri="{FF2B5EF4-FFF2-40B4-BE49-F238E27FC236}">
                <a16:creationId xmlns:a16="http://schemas.microsoft.com/office/drawing/2014/main" id="{BEABC1E5-849A-6ED2-128E-C0B4D9D2BCDD}"/>
              </a:ext>
            </a:extLst>
          </p:cNvPr>
          <p:cNvSpPr>
            <a:spLocks noChangeArrowheads="1"/>
          </p:cNvSpPr>
          <p:nvPr/>
        </p:nvSpPr>
        <p:spPr bwMode="auto">
          <a:xfrm>
            <a:off x="3319859" y="1529295"/>
            <a:ext cx="1189639" cy="1189639"/>
          </a:xfrm>
          <a:prstGeom prst="ellipse">
            <a:avLst/>
          </a:prstGeom>
          <a:solidFill>
            <a:srgbClr val="F3BE94"/>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Oval 20">
            <a:extLst>
              <a:ext uri="{FF2B5EF4-FFF2-40B4-BE49-F238E27FC236}">
                <a16:creationId xmlns:a16="http://schemas.microsoft.com/office/drawing/2014/main" id="{C30B9474-1403-E59B-5991-838294DB39F1}"/>
              </a:ext>
            </a:extLst>
          </p:cNvPr>
          <p:cNvSpPr>
            <a:spLocks noChangeArrowheads="1"/>
          </p:cNvSpPr>
          <p:nvPr/>
        </p:nvSpPr>
        <p:spPr bwMode="auto">
          <a:xfrm>
            <a:off x="4048927" y="3301361"/>
            <a:ext cx="1189639" cy="1189639"/>
          </a:xfrm>
          <a:prstGeom prst="ellipse">
            <a:avLst/>
          </a:prstGeom>
          <a:solidFill>
            <a:srgbClr val="F5AE18"/>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Oval 21">
            <a:extLst>
              <a:ext uri="{FF2B5EF4-FFF2-40B4-BE49-F238E27FC236}">
                <a16:creationId xmlns:a16="http://schemas.microsoft.com/office/drawing/2014/main" id="{81878288-E72C-4271-8479-0D697C7548C0}"/>
              </a:ext>
            </a:extLst>
          </p:cNvPr>
          <p:cNvSpPr>
            <a:spLocks noChangeArrowheads="1"/>
          </p:cNvSpPr>
          <p:nvPr/>
        </p:nvSpPr>
        <p:spPr bwMode="auto">
          <a:xfrm>
            <a:off x="3311597" y="5079625"/>
            <a:ext cx="1187573" cy="1189639"/>
          </a:xfrm>
          <a:prstGeom prst="ellipse">
            <a:avLst/>
          </a:prstGeom>
          <a:solidFill>
            <a:srgbClr val="293452"/>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Freeform 22">
            <a:extLst>
              <a:ext uri="{FF2B5EF4-FFF2-40B4-BE49-F238E27FC236}">
                <a16:creationId xmlns:a16="http://schemas.microsoft.com/office/drawing/2014/main" id="{93A60893-02C6-6339-4402-87C8A1E6BB15}"/>
              </a:ext>
            </a:extLst>
          </p:cNvPr>
          <p:cNvSpPr>
            <a:spLocks/>
          </p:cNvSpPr>
          <p:nvPr/>
        </p:nvSpPr>
        <p:spPr bwMode="auto">
          <a:xfrm>
            <a:off x="2762216" y="2435983"/>
            <a:ext cx="828203" cy="826138"/>
          </a:xfrm>
          <a:custGeom>
            <a:avLst/>
            <a:gdLst>
              <a:gd name="T0" fmla="*/ 0 w 401"/>
              <a:gd name="T1" fmla="*/ 310 h 400"/>
              <a:gd name="T2" fmla="*/ 313 w 401"/>
              <a:gd name="T3" fmla="*/ 0 h 400"/>
              <a:gd name="T4" fmla="*/ 391 w 401"/>
              <a:gd name="T5" fmla="*/ 5 h 400"/>
              <a:gd name="T6" fmla="*/ 401 w 401"/>
              <a:gd name="T7" fmla="*/ 90 h 400"/>
              <a:gd name="T8" fmla="*/ 90 w 401"/>
              <a:gd name="T9" fmla="*/ 400 h 400"/>
              <a:gd name="T10" fmla="*/ 24 w 401"/>
              <a:gd name="T11" fmla="*/ 377 h 400"/>
              <a:gd name="T12" fmla="*/ 0 w 401"/>
              <a:gd name="T13" fmla="*/ 310 h 400"/>
            </a:gdLst>
            <a:ahLst/>
            <a:cxnLst>
              <a:cxn ang="0">
                <a:pos x="T0" y="T1"/>
              </a:cxn>
              <a:cxn ang="0">
                <a:pos x="T2" y="T3"/>
              </a:cxn>
              <a:cxn ang="0">
                <a:pos x="T4" y="T5"/>
              </a:cxn>
              <a:cxn ang="0">
                <a:pos x="T6" y="T7"/>
              </a:cxn>
              <a:cxn ang="0">
                <a:pos x="T8" y="T9"/>
              </a:cxn>
              <a:cxn ang="0">
                <a:pos x="T10" y="T11"/>
              </a:cxn>
              <a:cxn ang="0">
                <a:pos x="T12" y="T13"/>
              </a:cxn>
            </a:cxnLst>
            <a:rect l="0" t="0" r="r" b="b"/>
            <a:pathLst>
              <a:path w="401" h="400">
                <a:moveTo>
                  <a:pt x="0" y="310"/>
                </a:moveTo>
                <a:lnTo>
                  <a:pt x="313" y="0"/>
                </a:lnTo>
                <a:lnTo>
                  <a:pt x="391" y="5"/>
                </a:lnTo>
                <a:lnTo>
                  <a:pt x="401" y="90"/>
                </a:lnTo>
                <a:lnTo>
                  <a:pt x="90" y="400"/>
                </a:lnTo>
                <a:lnTo>
                  <a:pt x="24" y="377"/>
                </a:lnTo>
                <a:lnTo>
                  <a:pt x="0" y="310"/>
                </a:lnTo>
                <a:close/>
              </a:path>
            </a:pathLst>
          </a:custGeom>
          <a:solidFill>
            <a:srgbClr val="F3BE94"/>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Freeform 23">
            <a:extLst>
              <a:ext uri="{FF2B5EF4-FFF2-40B4-BE49-F238E27FC236}">
                <a16:creationId xmlns:a16="http://schemas.microsoft.com/office/drawing/2014/main" id="{8D0B3127-07D6-6178-4B2C-120B1086E8B6}"/>
              </a:ext>
            </a:extLst>
          </p:cNvPr>
          <p:cNvSpPr>
            <a:spLocks/>
          </p:cNvSpPr>
          <p:nvPr/>
        </p:nvSpPr>
        <p:spPr bwMode="auto">
          <a:xfrm>
            <a:off x="3315728" y="3768130"/>
            <a:ext cx="811680" cy="258169"/>
          </a:xfrm>
          <a:custGeom>
            <a:avLst/>
            <a:gdLst>
              <a:gd name="T0" fmla="*/ 38 w 393"/>
              <a:gd name="T1" fmla="*/ 0 h 125"/>
              <a:gd name="T2" fmla="*/ 362 w 393"/>
              <a:gd name="T3" fmla="*/ 0 h 125"/>
              <a:gd name="T4" fmla="*/ 393 w 393"/>
              <a:gd name="T5" fmla="*/ 35 h 125"/>
              <a:gd name="T6" fmla="*/ 362 w 393"/>
              <a:gd name="T7" fmla="*/ 125 h 125"/>
              <a:gd name="T8" fmla="*/ 40 w 393"/>
              <a:gd name="T9" fmla="*/ 125 h 125"/>
              <a:gd name="T10" fmla="*/ 0 w 393"/>
              <a:gd name="T11" fmla="*/ 38 h 125"/>
              <a:gd name="T12" fmla="*/ 38 w 393"/>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393" h="125">
                <a:moveTo>
                  <a:pt x="38" y="0"/>
                </a:moveTo>
                <a:lnTo>
                  <a:pt x="362" y="0"/>
                </a:lnTo>
                <a:lnTo>
                  <a:pt x="393" y="35"/>
                </a:lnTo>
                <a:lnTo>
                  <a:pt x="362" y="125"/>
                </a:lnTo>
                <a:lnTo>
                  <a:pt x="40" y="125"/>
                </a:lnTo>
                <a:lnTo>
                  <a:pt x="0" y="38"/>
                </a:lnTo>
                <a:lnTo>
                  <a:pt x="38" y="0"/>
                </a:lnTo>
                <a:close/>
              </a:path>
            </a:pathLst>
          </a:custGeom>
          <a:solidFill>
            <a:srgbClr val="F5AE18"/>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Freeform 24">
            <a:extLst>
              <a:ext uri="{FF2B5EF4-FFF2-40B4-BE49-F238E27FC236}">
                <a16:creationId xmlns:a16="http://schemas.microsoft.com/office/drawing/2014/main" id="{982358F7-F405-5CF3-D9D7-4ECCCAF075CC}"/>
              </a:ext>
            </a:extLst>
          </p:cNvPr>
          <p:cNvSpPr>
            <a:spLocks/>
          </p:cNvSpPr>
          <p:nvPr/>
        </p:nvSpPr>
        <p:spPr bwMode="auto">
          <a:xfrm>
            <a:off x="3086475" y="4864829"/>
            <a:ext cx="518402" cy="493619"/>
          </a:xfrm>
          <a:custGeom>
            <a:avLst/>
            <a:gdLst>
              <a:gd name="T0" fmla="*/ 99 w 251"/>
              <a:gd name="T1" fmla="*/ 0 h 239"/>
              <a:gd name="T2" fmla="*/ 246 w 251"/>
              <a:gd name="T3" fmla="*/ 147 h 239"/>
              <a:gd name="T4" fmla="*/ 251 w 251"/>
              <a:gd name="T5" fmla="*/ 222 h 239"/>
              <a:gd name="T6" fmla="*/ 151 w 251"/>
              <a:gd name="T7" fmla="*/ 239 h 239"/>
              <a:gd name="T8" fmla="*/ 0 w 251"/>
              <a:gd name="T9" fmla="*/ 85 h 239"/>
              <a:gd name="T10" fmla="*/ 12 w 251"/>
              <a:gd name="T11" fmla="*/ 42 h 239"/>
              <a:gd name="T12" fmla="*/ 99 w 251"/>
              <a:gd name="T13" fmla="*/ 0 h 239"/>
            </a:gdLst>
            <a:ahLst/>
            <a:cxnLst>
              <a:cxn ang="0">
                <a:pos x="T0" y="T1"/>
              </a:cxn>
              <a:cxn ang="0">
                <a:pos x="T2" y="T3"/>
              </a:cxn>
              <a:cxn ang="0">
                <a:pos x="T4" y="T5"/>
              </a:cxn>
              <a:cxn ang="0">
                <a:pos x="T6" y="T7"/>
              </a:cxn>
              <a:cxn ang="0">
                <a:pos x="T8" y="T9"/>
              </a:cxn>
              <a:cxn ang="0">
                <a:pos x="T10" y="T11"/>
              </a:cxn>
              <a:cxn ang="0">
                <a:pos x="T12" y="T13"/>
              </a:cxn>
            </a:cxnLst>
            <a:rect l="0" t="0" r="r" b="b"/>
            <a:pathLst>
              <a:path w="251" h="239">
                <a:moveTo>
                  <a:pt x="99" y="0"/>
                </a:moveTo>
                <a:lnTo>
                  <a:pt x="246" y="147"/>
                </a:lnTo>
                <a:lnTo>
                  <a:pt x="251" y="222"/>
                </a:lnTo>
                <a:lnTo>
                  <a:pt x="151" y="239"/>
                </a:lnTo>
                <a:lnTo>
                  <a:pt x="0" y="85"/>
                </a:lnTo>
                <a:lnTo>
                  <a:pt x="12" y="42"/>
                </a:lnTo>
                <a:lnTo>
                  <a:pt x="99" y="0"/>
                </a:lnTo>
                <a:close/>
              </a:path>
            </a:pathLst>
          </a:custGeom>
          <a:solidFill>
            <a:srgbClr val="293452"/>
          </a:solidFill>
          <a:ln w="15875"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Oval 18">
            <a:extLst>
              <a:ext uri="{FF2B5EF4-FFF2-40B4-BE49-F238E27FC236}">
                <a16:creationId xmlns:a16="http://schemas.microsoft.com/office/drawing/2014/main" id="{A3758816-5C2E-2C5F-5DF5-19C683CD62F4}"/>
              </a:ext>
            </a:extLst>
          </p:cNvPr>
          <p:cNvSpPr>
            <a:spLocks noChangeArrowheads="1"/>
          </p:cNvSpPr>
          <p:nvPr/>
        </p:nvSpPr>
        <p:spPr bwMode="auto">
          <a:xfrm>
            <a:off x="3503987" y="1713423"/>
            <a:ext cx="821384" cy="821383"/>
          </a:xfrm>
          <a:prstGeom prst="ellipse">
            <a:avLst/>
          </a:prstGeom>
          <a:solidFill>
            <a:sysClr val="window" lastClr="FFFFFF"/>
          </a:solidFill>
          <a:ln w="15875" cap="flat">
            <a:noFill/>
            <a:prstDash val="solid"/>
            <a:miter lim="800000"/>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72" name="Oval 18">
            <a:extLst>
              <a:ext uri="{FF2B5EF4-FFF2-40B4-BE49-F238E27FC236}">
                <a16:creationId xmlns:a16="http://schemas.microsoft.com/office/drawing/2014/main" id="{227E214D-EE20-70E0-2922-16C5D43B6CC2}"/>
              </a:ext>
            </a:extLst>
          </p:cNvPr>
          <p:cNvSpPr>
            <a:spLocks noChangeArrowheads="1"/>
          </p:cNvSpPr>
          <p:nvPr/>
        </p:nvSpPr>
        <p:spPr bwMode="auto">
          <a:xfrm>
            <a:off x="4233055" y="3485489"/>
            <a:ext cx="821384" cy="821383"/>
          </a:xfrm>
          <a:prstGeom prst="ellipse">
            <a:avLst/>
          </a:prstGeom>
          <a:solidFill>
            <a:sysClr val="window" lastClr="FFFFFF"/>
          </a:solidFill>
          <a:ln w="15875" cap="flat">
            <a:noFill/>
            <a:prstDash val="solid"/>
            <a:miter lim="800000"/>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4" name="Oval 18">
            <a:extLst>
              <a:ext uri="{FF2B5EF4-FFF2-40B4-BE49-F238E27FC236}">
                <a16:creationId xmlns:a16="http://schemas.microsoft.com/office/drawing/2014/main" id="{AE4C2C9A-8531-F57F-45BF-B4BB6FE66ED4}"/>
              </a:ext>
            </a:extLst>
          </p:cNvPr>
          <p:cNvSpPr>
            <a:spLocks noChangeArrowheads="1"/>
          </p:cNvSpPr>
          <p:nvPr/>
        </p:nvSpPr>
        <p:spPr bwMode="auto">
          <a:xfrm>
            <a:off x="3494692" y="5263753"/>
            <a:ext cx="821384" cy="821383"/>
          </a:xfrm>
          <a:prstGeom prst="ellipse">
            <a:avLst/>
          </a:prstGeom>
          <a:solidFill>
            <a:sysClr val="window" lastClr="FFFFFF"/>
          </a:solidFill>
          <a:ln w="15875" cap="flat">
            <a:noFill/>
            <a:prstDash val="solid"/>
            <a:miter lim="800000"/>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55">
            <a:extLst>
              <a:ext uri="{FF2B5EF4-FFF2-40B4-BE49-F238E27FC236}">
                <a16:creationId xmlns:a16="http://schemas.microsoft.com/office/drawing/2014/main" id="{317E305F-FE19-BCB1-0088-4BEDF327ABB8}"/>
              </a:ext>
            </a:extLst>
          </p:cNvPr>
          <p:cNvSpPr>
            <a:spLocks noEditPoints="1"/>
          </p:cNvSpPr>
          <p:nvPr/>
        </p:nvSpPr>
        <p:spPr bwMode="auto">
          <a:xfrm>
            <a:off x="7355515" y="1926494"/>
            <a:ext cx="387340" cy="389043"/>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75 w 96"/>
              <a:gd name="T11" fmla="*/ 50 h 96"/>
              <a:gd name="T12" fmla="*/ 39 w 96"/>
              <a:gd name="T13" fmla="*/ 80 h 96"/>
              <a:gd name="T14" fmla="*/ 38 w 96"/>
              <a:gd name="T15" fmla="*/ 80 h 96"/>
              <a:gd name="T16" fmla="*/ 37 w 96"/>
              <a:gd name="T17" fmla="*/ 80 h 96"/>
              <a:gd name="T18" fmla="*/ 36 w 96"/>
              <a:gd name="T19" fmla="*/ 78 h 96"/>
              <a:gd name="T20" fmla="*/ 36 w 96"/>
              <a:gd name="T21" fmla="*/ 62 h 96"/>
              <a:gd name="T22" fmla="*/ 37 w 96"/>
              <a:gd name="T23" fmla="*/ 60 h 96"/>
              <a:gd name="T24" fmla="*/ 53 w 96"/>
              <a:gd name="T25" fmla="*/ 48 h 96"/>
              <a:gd name="T26" fmla="*/ 37 w 96"/>
              <a:gd name="T27" fmla="*/ 36 h 96"/>
              <a:gd name="T28" fmla="*/ 36 w 96"/>
              <a:gd name="T29" fmla="*/ 34 h 96"/>
              <a:gd name="T30" fmla="*/ 36 w 96"/>
              <a:gd name="T31" fmla="*/ 18 h 96"/>
              <a:gd name="T32" fmla="*/ 37 w 96"/>
              <a:gd name="T33" fmla="*/ 16 h 96"/>
              <a:gd name="T34" fmla="*/ 39 w 96"/>
              <a:gd name="T35" fmla="*/ 16 h 96"/>
              <a:gd name="T36" fmla="*/ 75 w 96"/>
              <a:gd name="T37" fmla="*/ 46 h 96"/>
              <a:gd name="T38" fmla="*/ 76 w 96"/>
              <a:gd name="T39" fmla="*/ 48 h 96"/>
              <a:gd name="T40" fmla="*/ 75 w 96"/>
              <a:gd name="T41"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96">
                <a:moveTo>
                  <a:pt x="48" y="0"/>
                </a:moveTo>
                <a:cubicBezTo>
                  <a:pt x="22" y="0"/>
                  <a:pt x="0" y="22"/>
                  <a:pt x="0" y="48"/>
                </a:cubicBezTo>
                <a:cubicBezTo>
                  <a:pt x="0" y="74"/>
                  <a:pt x="22" y="96"/>
                  <a:pt x="48" y="96"/>
                </a:cubicBezTo>
                <a:cubicBezTo>
                  <a:pt x="75" y="96"/>
                  <a:pt x="96" y="74"/>
                  <a:pt x="96" y="48"/>
                </a:cubicBezTo>
                <a:cubicBezTo>
                  <a:pt x="96" y="22"/>
                  <a:pt x="75" y="0"/>
                  <a:pt x="48" y="0"/>
                </a:cubicBezTo>
                <a:close/>
                <a:moveTo>
                  <a:pt x="75" y="50"/>
                </a:moveTo>
                <a:cubicBezTo>
                  <a:pt x="39" y="80"/>
                  <a:pt x="39" y="80"/>
                  <a:pt x="39" y="80"/>
                </a:cubicBezTo>
                <a:cubicBezTo>
                  <a:pt x="39" y="80"/>
                  <a:pt x="38" y="80"/>
                  <a:pt x="38" y="80"/>
                </a:cubicBezTo>
                <a:cubicBezTo>
                  <a:pt x="38" y="80"/>
                  <a:pt x="37" y="80"/>
                  <a:pt x="37" y="80"/>
                </a:cubicBezTo>
                <a:cubicBezTo>
                  <a:pt x="36" y="79"/>
                  <a:pt x="36" y="79"/>
                  <a:pt x="36" y="78"/>
                </a:cubicBezTo>
                <a:cubicBezTo>
                  <a:pt x="36" y="62"/>
                  <a:pt x="36" y="62"/>
                  <a:pt x="36" y="62"/>
                </a:cubicBezTo>
                <a:cubicBezTo>
                  <a:pt x="36" y="61"/>
                  <a:pt x="36" y="61"/>
                  <a:pt x="37" y="60"/>
                </a:cubicBezTo>
                <a:cubicBezTo>
                  <a:pt x="53" y="48"/>
                  <a:pt x="53" y="48"/>
                  <a:pt x="53" y="48"/>
                </a:cubicBezTo>
                <a:cubicBezTo>
                  <a:pt x="37" y="36"/>
                  <a:pt x="37" y="36"/>
                  <a:pt x="37" y="36"/>
                </a:cubicBezTo>
                <a:cubicBezTo>
                  <a:pt x="36" y="35"/>
                  <a:pt x="36" y="35"/>
                  <a:pt x="36" y="34"/>
                </a:cubicBezTo>
                <a:cubicBezTo>
                  <a:pt x="36" y="18"/>
                  <a:pt x="36" y="18"/>
                  <a:pt x="36" y="18"/>
                </a:cubicBezTo>
                <a:cubicBezTo>
                  <a:pt x="36" y="17"/>
                  <a:pt x="36" y="17"/>
                  <a:pt x="37" y="16"/>
                </a:cubicBezTo>
                <a:cubicBezTo>
                  <a:pt x="38" y="16"/>
                  <a:pt x="39" y="16"/>
                  <a:pt x="39" y="16"/>
                </a:cubicBezTo>
                <a:cubicBezTo>
                  <a:pt x="75" y="46"/>
                  <a:pt x="75" y="46"/>
                  <a:pt x="75" y="46"/>
                </a:cubicBezTo>
                <a:cubicBezTo>
                  <a:pt x="76" y="47"/>
                  <a:pt x="76" y="47"/>
                  <a:pt x="76" y="48"/>
                </a:cubicBezTo>
                <a:cubicBezTo>
                  <a:pt x="76" y="49"/>
                  <a:pt x="76" y="49"/>
                  <a:pt x="75" y="5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55">
            <a:extLst>
              <a:ext uri="{FF2B5EF4-FFF2-40B4-BE49-F238E27FC236}">
                <a16:creationId xmlns:a16="http://schemas.microsoft.com/office/drawing/2014/main" id="{92AB4878-50DB-EC72-410F-21148EB8E9B3}"/>
              </a:ext>
            </a:extLst>
          </p:cNvPr>
          <p:cNvSpPr>
            <a:spLocks noEditPoints="1"/>
          </p:cNvSpPr>
          <p:nvPr/>
        </p:nvSpPr>
        <p:spPr bwMode="auto">
          <a:xfrm>
            <a:off x="7355515" y="3704494"/>
            <a:ext cx="387340" cy="389043"/>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75 w 96"/>
              <a:gd name="T11" fmla="*/ 50 h 96"/>
              <a:gd name="T12" fmla="*/ 39 w 96"/>
              <a:gd name="T13" fmla="*/ 80 h 96"/>
              <a:gd name="T14" fmla="*/ 38 w 96"/>
              <a:gd name="T15" fmla="*/ 80 h 96"/>
              <a:gd name="T16" fmla="*/ 37 w 96"/>
              <a:gd name="T17" fmla="*/ 80 h 96"/>
              <a:gd name="T18" fmla="*/ 36 w 96"/>
              <a:gd name="T19" fmla="*/ 78 h 96"/>
              <a:gd name="T20" fmla="*/ 36 w 96"/>
              <a:gd name="T21" fmla="*/ 62 h 96"/>
              <a:gd name="T22" fmla="*/ 37 w 96"/>
              <a:gd name="T23" fmla="*/ 60 h 96"/>
              <a:gd name="T24" fmla="*/ 53 w 96"/>
              <a:gd name="T25" fmla="*/ 48 h 96"/>
              <a:gd name="T26" fmla="*/ 37 w 96"/>
              <a:gd name="T27" fmla="*/ 36 h 96"/>
              <a:gd name="T28" fmla="*/ 36 w 96"/>
              <a:gd name="T29" fmla="*/ 34 h 96"/>
              <a:gd name="T30" fmla="*/ 36 w 96"/>
              <a:gd name="T31" fmla="*/ 18 h 96"/>
              <a:gd name="T32" fmla="*/ 37 w 96"/>
              <a:gd name="T33" fmla="*/ 16 h 96"/>
              <a:gd name="T34" fmla="*/ 39 w 96"/>
              <a:gd name="T35" fmla="*/ 16 h 96"/>
              <a:gd name="T36" fmla="*/ 75 w 96"/>
              <a:gd name="T37" fmla="*/ 46 h 96"/>
              <a:gd name="T38" fmla="*/ 76 w 96"/>
              <a:gd name="T39" fmla="*/ 48 h 96"/>
              <a:gd name="T40" fmla="*/ 75 w 96"/>
              <a:gd name="T41"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96">
                <a:moveTo>
                  <a:pt x="48" y="0"/>
                </a:moveTo>
                <a:cubicBezTo>
                  <a:pt x="22" y="0"/>
                  <a:pt x="0" y="22"/>
                  <a:pt x="0" y="48"/>
                </a:cubicBezTo>
                <a:cubicBezTo>
                  <a:pt x="0" y="74"/>
                  <a:pt x="22" y="96"/>
                  <a:pt x="48" y="96"/>
                </a:cubicBezTo>
                <a:cubicBezTo>
                  <a:pt x="75" y="96"/>
                  <a:pt x="96" y="74"/>
                  <a:pt x="96" y="48"/>
                </a:cubicBezTo>
                <a:cubicBezTo>
                  <a:pt x="96" y="22"/>
                  <a:pt x="75" y="0"/>
                  <a:pt x="48" y="0"/>
                </a:cubicBezTo>
                <a:close/>
                <a:moveTo>
                  <a:pt x="75" y="50"/>
                </a:moveTo>
                <a:cubicBezTo>
                  <a:pt x="39" y="80"/>
                  <a:pt x="39" y="80"/>
                  <a:pt x="39" y="80"/>
                </a:cubicBezTo>
                <a:cubicBezTo>
                  <a:pt x="39" y="80"/>
                  <a:pt x="38" y="80"/>
                  <a:pt x="38" y="80"/>
                </a:cubicBezTo>
                <a:cubicBezTo>
                  <a:pt x="38" y="80"/>
                  <a:pt x="37" y="80"/>
                  <a:pt x="37" y="80"/>
                </a:cubicBezTo>
                <a:cubicBezTo>
                  <a:pt x="36" y="79"/>
                  <a:pt x="36" y="79"/>
                  <a:pt x="36" y="78"/>
                </a:cubicBezTo>
                <a:cubicBezTo>
                  <a:pt x="36" y="62"/>
                  <a:pt x="36" y="62"/>
                  <a:pt x="36" y="62"/>
                </a:cubicBezTo>
                <a:cubicBezTo>
                  <a:pt x="36" y="61"/>
                  <a:pt x="36" y="61"/>
                  <a:pt x="37" y="60"/>
                </a:cubicBezTo>
                <a:cubicBezTo>
                  <a:pt x="53" y="48"/>
                  <a:pt x="53" y="48"/>
                  <a:pt x="53" y="48"/>
                </a:cubicBezTo>
                <a:cubicBezTo>
                  <a:pt x="37" y="36"/>
                  <a:pt x="37" y="36"/>
                  <a:pt x="37" y="36"/>
                </a:cubicBezTo>
                <a:cubicBezTo>
                  <a:pt x="36" y="35"/>
                  <a:pt x="36" y="35"/>
                  <a:pt x="36" y="34"/>
                </a:cubicBezTo>
                <a:cubicBezTo>
                  <a:pt x="36" y="18"/>
                  <a:pt x="36" y="18"/>
                  <a:pt x="36" y="18"/>
                </a:cubicBezTo>
                <a:cubicBezTo>
                  <a:pt x="36" y="17"/>
                  <a:pt x="36" y="17"/>
                  <a:pt x="37" y="16"/>
                </a:cubicBezTo>
                <a:cubicBezTo>
                  <a:pt x="38" y="16"/>
                  <a:pt x="39" y="16"/>
                  <a:pt x="39" y="16"/>
                </a:cubicBezTo>
                <a:cubicBezTo>
                  <a:pt x="75" y="46"/>
                  <a:pt x="75" y="46"/>
                  <a:pt x="75" y="46"/>
                </a:cubicBezTo>
                <a:cubicBezTo>
                  <a:pt x="76" y="47"/>
                  <a:pt x="76" y="47"/>
                  <a:pt x="76" y="48"/>
                </a:cubicBezTo>
                <a:cubicBezTo>
                  <a:pt x="76" y="49"/>
                  <a:pt x="76" y="49"/>
                  <a:pt x="75" y="5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55">
            <a:extLst>
              <a:ext uri="{FF2B5EF4-FFF2-40B4-BE49-F238E27FC236}">
                <a16:creationId xmlns:a16="http://schemas.microsoft.com/office/drawing/2014/main" id="{CE419BC5-4841-0471-DCA8-CFB7B79FF622}"/>
              </a:ext>
            </a:extLst>
          </p:cNvPr>
          <p:cNvSpPr>
            <a:spLocks noEditPoints="1"/>
          </p:cNvSpPr>
          <p:nvPr/>
        </p:nvSpPr>
        <p:spPr bwMode="auto">
          <a:xfrm>
            <a:off x="7355515" y="5479923"/>
            <a:ext cx="387340" cy="389043"/>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75 w 96"/>
              <a:gd name="T11" fmla="*/ 50 h 96"/>
              <a:gd name="T12" fmla="*/ 39 w 96"/>
              <a:gd name="T13" fmla="*/ 80 h 96"/>
              <a:gd name="T14" fmla="*/ 38 w 96"/>
              <a:gd name="T15" fmla="*/ 80 h 96"/>
              <a:gd name="T16" fmla="*/ 37 w 96"/>
              <a:gd name="T17" fmla="*/ 80 h 96"/>
              <a:gd name="T18" fmla="*/ 36 w 96"/>
              <a:gd name="T19" fmla="*/ 78 h 96"/>
              <a:gd name="T20" fmla="*/ 36 w 96"/>
              <a:gd name="T21" fmla="*/ 62 h 96"/>
              <a:gd name="T22" fmla="*/ 37 w 96"/>
              <a:gd name="T23" fmla="*/ 60 h 96"/>
              <a:gd name="T24" fmla="*/ 53 w 96"/>
              <a:gd name="T25" fmla="*/ 48 h 96"/>
              <a:gd name="T26" fmla="*/ 37 w 96"/>
              <a:gd name="T27" fmla="*/ 36 h 96"/>
              <a:gd name="T28" fmla="*/ 36 w 96"/>
              <a:gd name="T29" fmla="*/ 34 h 96"/>
              <a:gd name="T30" fmla="*/ 36 w 96"/>
              <a:gd name="T31" fmla="*/ 18 h 96"/>
              <a:gd name="T32" fmla="*/ 37 w 96"/>
              <a:gd name="T33" fmla="*/ 16 h 96"/>
              <a:gd name="T34" fmla="*/ 39 w 96"/>
              <a:gd name="T35" fmla="*/ 16 h 96"/>
              <a:gd name="T36" fmla="*/ 75 w 96"/>
              <a:gd name="T37" fmla="*/ 46 h 96"/>
              <a:gd name="T38" fmla="*/ 76 w 96"/>
              <a:gd name="T39" fmla="*/ 48 h 96"/>
              <a:gd name="T40" fmla="*/ 75 w 96"/>
              <a:gd name="T41" fmla="*/ 5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96">
                <a:moveTo>
                  <a:pt x="48" y="0"/>
                </a:moveTo>
                <a:cubicBezTo>
                  <a:pt x="22" y="0"/>
                  <a:pt x="0" y="22"/>
                  <a:pt x="0" y="48"/>
                </a:cubicBezTo>
                <a:cubicBezTo>
                  <a:pt x="0" y="74"/>
                  <a:pt x="22" y="96"/>
                  <a:pt x="48" y="96"/>
                </a:cubicBezTo>
                <a:cubicBezTo>
                  <a:pt x="75" y="96"/>
                  <a:pt x="96" y="74"/>
                  <a:pt x="96" y="48"/>
                </a:cubicBezTo>
                <a:cubicBezTo>
                  <a:pt x="96" y="22"/>
                  <a:pt x="75" y="0"/>
                  <a:pt x="48" y="0"/>
                </a:cubicBezTo>
                <a:close/>
                <a:moveTo>
                  <a:pt x="75" y="50"/>
                </a:moveTo>
                <a:cubicBezTo>
                  <a:pt x="39" y="80"/>
                  <a:pt x="39" y="80"/>
                  <a:pt x="39" y="80"/>
                </a:cubicBezTo>
                <a:cubicBezTo>
                  <a:pt x="39" y="80"/>
                  <a:pt x="38" y="80"/>
                  <a:pt x="38" y="80"/>
                </a:cubicBezTo>
                <a:cubicBezTo>
                  <a:pt x="38" y="80"/>
                  <a:pt x="37" y="80"/>
                  <a:pt x="37" y="80"/>
                </a:cubicBezTo>
                <a:cubicBezTo>
                  <a:pt x="36" y="79"/>
                  <a:pt x="36" y="79"/>
                  <a:pt x="36" y="78"/>
                </a:cubicBezTo>
                <a:cubicBezTo>
                  <a:pt x="36" y="62"/>
                  <a:pt x="36" y="62"/>
                  <a:pt x="36" y="62"/>
                </a:cubicBezTo>
                <a:cubicBezTo>
                  <a:pt x="36" y="61"/>
                  <a:pt x="36" y="61"/>
                  <a:pt x="37" y="60"/>
                </a:cubicBezTo>
                <a:cubicBezTo>
                  <a:pt x="53" y="48"/>
                  <a:pt x="53" y="48"/>
                  <a:pt x="53" y="48"/>
                </a:cubicBezTo>
                <a:cubicBezTo>
                  <a:pt x="37" y="36"/>
                  <a:pt x="37" y="36"/>
                  <a:pt x="37" y="36"/>
                </a:cubicBezTo>
                <a:cubicBezTo>
                  <a:pt x="36" y="35"/>
                  <a:pt x="36" y="35"/>
                  <a:pt x="36" y="34"/>
                </a:cubicBezTo>
                <a:cubicBezTo>
                  <a:pt x="36" y="18"/>
                  <a:pt x="36" y="18"/>
                  <a:pt x="36" y="18"/>
                </a:cubicBezTo>
                <a:cubicBezTo>
                  <a:pt x="36" y="17"/>
                  <a:pt x="36" y="17"/>
                  <a:pt x="37" y="16"/>
                </a:cubicBezTo>
                <a:cubicBezTo>
                  <a:pt x="38" y="16"/>
                  <a:pt x="39" y="16"/>
                  <a:pt x="39" y="16"/>
                </a:cubicBezTo>
                <a:cubicBezTo>
                  <a:pt x="75" y="46"/>
                  <a:pt x="75" y="46"/>
                  <a:pt x="75" y="46"/>
                </a:cubicBezTo>
                <a:cubicBezTo>
                  <a:pt x="76" y="47"/>
                  <a:pt x="76" y="47"/>
                  <a:pt x="76" y="48"/>
                </a:cubicBezTo>
                <a:cubicBezTo>
                  <a:pt x="76" y="49"/>
                  <a:pt x="76" y="49"/>
                  <a:pt x="75" y="5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Rectangle 78">
            <a:extLst>
              <a:ext uri="{FF2B5EF4-FFF2-40B4-BE49-F238E27FC236}">
                <a16:creationId xmlns:a16="http://schemas.microsoft.com/office/drawing/2014/main" id="{E7D30F17-351B-5EE9-D6D2-C3A85ECA5584}"/>
              </a:ext>
            </a:extLst>
          </p:cNvPr>
          <p:cNvSpPr/>
          <p:nvPr/>
        </p:nvSpPr>
        <p:spPr>
          <a:xfrm>
            <a:off x="8204640" y="1716863"/>
            <a:ext cx="3441259" cy="923330"/>
          </a:xfrm>
          <a:prstGeom prst="rect">
            <a:avLst/>
          </a:prstGeom>
        </p:spPr>
        <p:txBody>
          <a:bodyPr wrap="square" lIns="0" tIns="0" rIns="0" bIns="0" anchor="t" anchorCtr="0">
            <a:spAutoFit/>
          </a:bodyPr>
          <a:lstStyle/>
          <a:p>
            <a:pPr>
              <a:spcAft>
                <a:spcPts val="1200"/>
              </a:spcAft>
            </a:pPr>
            <a:r>
              <a:rPr lang="en-US" sz="2000" dirty="0">
                <a:solidFill>
                  <a:srgbClr val="293452"/>
                </a:solidFill>
                <a:latin typeface="Times New Roman" panose="02020603050405020304" pitchFamily="18" charset="0"/>
                <a:cs typeface="Times New Roman" panose="02020603050405020304" pitchFamily="18" charset="0"/>
              </a:rPr>
              <a:t>Reduce manual effort by automatically tracking and categorizing expenses</a:t>
            </a:r>
          </a:p>
        </p:txBody>
      </p:sp>
      <p:sp>
        <p:nvSpPr>
          <p:cNvPr id="81" name="Rectangle 80">
            <a:extLst>
              <a:ext uri="{FF2B5EF4-FFF2-40B4-BE49-F238E27FC236}">
                <a16:creationId xmlns:a16="http://schemas.microsoft.com/office/drawing/2014/main" id="{4755724F-68B0-2F91-128F-42FD848C3343}"/>
              </a:ext>
            </a:extLst>
          </p:cNvPr>
          <p:cNvSpPr/>
          <p:nvPr/>
        </p:nvSpPr>
        <p:spPr>
          <a:xfrm>
            <a:off x="8204640" y="3273138"/>
            <a:ext cx="3441259" cy="1231106"/>
          </a:xfrm>
          <a:prstGeom prst="rect">
            <a:avLst/>
          </a:prstGeom>
        </p:spPr>
        <p:txBody>
          <a:bodyPr wrap="square" lIns="0" tIns="0" rIns="0" bIns="0" anchor="ctr" anchorCtr="0">
            <a:spAutoFit/>
          </a:bodyPr>
          <a:lstStyle/>
          <a:p>
            <a:pPr>
              <a:spcAft>
                <a:spcPts val="1200"/>
              </a:spcAft>
            </a:pPr>
            <a:r>
              <a:rPr lang="en-US" sz="2000" dirty="0">
                <a:solidFill>
                  <a:srgbClr val="293452"/>
                </a:solidFill>
                <a:latin typeface="Times New Roman" panose="02020603050405020304" pitchFamily="18" charset="0"/>
                <a:cs typeface="Times New Roman" panose="02020603050405020304" pitchFamily="18" charset="0"/>
              </a:rPr>
              <a:t>Analyze spending patterns through reports and visualizations for better financial decisions</a:t>
            </a:r>
          </a:p>
        </p:txBody>
      </p:sp>
      <p:sp>
        <p:nvSpPr>
          <p:cNvPr id="86" name="Rectangle 85">
            <a:extLst>
              <a:ext uri="{FF2B5EF4-FFF2-40B4-BE49-F238E27FC236}">
                <a16:creationId xmlns:a16="http://schemas.microsoft.com/office/drawing/2014/main" id="{9FF996CF-A09C-1A6F-A6D9-6ED4DD7A128A}"/>
              </a:ext>
            </a:extLst>
          </p:cNvPr>
          <p:cNvSpPr/>
          <p:nvPr/>
        </p:nvSpPr>
        <p:spPr>
          <a:xfrm>
            <a:off x="8204640" y="5155269"/>
            <a:ext cx="3441259" cy="923330"/>
          </a:xfrm>
          <a:prstGeom prst="rect">
            <a:avLst/>
          </a:prstGeom>
        </p:spPr>
        <p:txBody>
          <a:bodyPr wrap="square" lIns="0" tIns="0" rIns="0" bIns="0" anchor="b" anchorCtr="0">
            <a:spAutoFit/>
          </a:bodyPr>
          <a:lstStyle/>
          <a:p>
            <a:pPr>
              <a:spcAft>
                <a:spcPts val="1200"/>
              </a:spcAft>
            </a:pPr>
            <a:r>
              <a:rPr lang="en-US" sz="2000" dirty="0">
                <a:solidFill>
                  <a:srgbClr val="293452"/>
                </a:solidFill>
                <a:latin typeface="Times New Roman" panose="02020603050405020304" pitchFamily="18" charset="0"/>
                <a:cs typeface="Times New Roman" panose="02020603050405020304" pitchFamily="18" charset="0"/>
              </a:rPr>
              <a:t>Help users set budget, monitor expenses, and prevent overspending effectively</a:t>
            </a:r>
          </a:p>
        </p:txBody>
      </p:sp>
      <p:cxnSp>
        <p:nvCxnSpPr>
          <p:cNvPr id="87" name="Straight Connector 86">
            <a:extLst>
              <a:ext uri="{FF2B5EF4-FFF2-40B4-BE49-F238E27FC236}">
                <a16:creationId xmlns:a16="http://schemas.microsoft.com/office/drawing/2014/main" id="{24B59C0E-4506-901E-D5C9-2FF7C1EDC7DA}"/>
              </a:ext>
            </a:extLst>
          </p:cNvPr>
          <p:cNvCxnSpPr>
            <a:cxnSpLocks/>
          </p:cNvCxnSpPr>
          <p:nvPr/>
        </p:nvCxnSpPr>
        <p:spPr>
          <a:xfrm>
            <a:off x="8229600" y="2987443"/>
            <a:ext cx="3962399" cy="0"/>
          </a:xfrm>
          <a:prstGeom prst="line">
            <a:avLst/>
          </a:prstGeom>
          <a:ln>
            <a:solidFill>
              <a:schemeClr val="bg1">
                <a:lumMod val="7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9BA48722-0FAB-DD09-DF64-31AB7EB6949C}"/>
              </a:ext>
            </a:extLst>
          </p:cNvPr>
          <p:cNvCxnSpPr>
            <a:cxnSpLocks/>
          </p:cNvCxnSpPr>
          <p:nvPr/>
        </p:nvCxnSpPr>
        <p:spPr>
          <a:xfrm>
            <a:off x="8229600" y="4798978"/>
            <a:ext cx="3962399" cy="0"/>
          </a:xfrm>
          <a:prstGeom prst="line">
            <a:avLst/>
          </a:prstGeom>
          <a:ln>
            <a:solidFill>
              <a:schemeClr val="bg1">
                <a:lumMod val="75000"/>
              </a:schemeClr>
            </a:solidFill>
            <a:prstDash val="solid"/>
          </a:ln>
        </p:spPr>
        <p:style>
          <a:lnRef idx="1">
            <a:schemeClr val="accent1"/>
          </a:lnRef>
          <a:fillRef idx="0">
            <a:schemeClr val="accent1"/>
          </a:fillRef>
          <a:effectRef idx="0">
            <a:schemeClr val="accent1"/>
          </a:effectRef>
          <a:fontRef idx="minor">
            <a:schemeClr val="tx1"/>
          </a:fontRef>
        </p:style>
      </p:cxnSp>
      <p:pic>
        <p:nvPicPr>
          <p:cNvPr id="104" name="Graphic 103" descr="Inbox Check outline">
            <a:extLst>
              <a:ext uri="{FF2B5EF4-FFF2-40B4-BE49-F238E27FC236}">
                <a16:creationId xmlns:a16="http://schemas.microsoft.com/office/drawing/2014/main" id="{C90F3FD1-9838-F8B9-6112-D531577E06C8}"/>
              </a:ext>
            </a:extLst>
          </p:cNvPr>
          <p:cNvPicPr>
            <a:picLocks noChangeAspect="1"/>
          </p:cNvPicPr>
          <p:nvPr/>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3642050" y="1851485"/>
            <a:ext cx="545259" cy="545259"/>
          </a:xfrm>
          <a:prstGeom prst="rect">
            <a:avLst/>
          </a:prstGeom>
        </p:spPr>
      </p:pic>
      <p:pic>
        <p:nvPicPr>
          <p:cNvPr id="107" name="Graphic 106" descr="Upward trend outline">
            <a:extLst>
              <a:ext uri="{FF2B5EF4-FFF2-40B4-BE49-F238E27FC236}">
                <a16:creationId xmlns:a16="http://schemas.microsoft.com/office/drawing/2014/main" id="{43D9CCDC-8641-960A-6565-24B1CE0C1AAB}"/>
              </a:ext>
            </a:extLst>
          </p:cNvPr>
          <p:cNvPicPr>
            <a:picLocks noChangeAspect="1"/>
          </p:cNvPicPr>
          <p:nvPr/>
        </p:nvPicPr>
        <p:blipFill>
          <a:blip r:embed="rId5" cstate="email">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4371118" y="3623551"/>
            <a:ext cx="545259" cy="545259"/>
          </a:xfrm>
          <a:prstGeom prst="rect">
            <a:avLst/>
          </a:prstGeom>
        </p:spPr>
      </p:pic>
      <p:pic>
        <p:nvPicPr>
          <p:cNvPr id="110" name="Graphic 109" descr="Folder Search outline">
            <a:extLst>
              <a:ext uri="{FF2B5EF4-FFF2-40B4-BE49-F238E27FC236}">
                <a16:creationId xmlns:a16="http://schemas.microsoft.com/office/drawing/2014/main" id="{1C7ABEDD-38C0-232E-DC48-5F0830FA519B}"/>
              </a:ext>
            </a:extLst>
          </p:cNvPr>
          <p:cNvPicPr>
            <a:picLocks noChangeAspect="1"/>
          </p:cNvPicPr>
          <p:nvPr/>
        </p:nvPicPr>
        <p:blipFill>
          <a:blip r:embed="rId7" cstate="email">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3632755" y="5401815"/>
            <a:ext cx="545259" cy="545259"/>
          </a:xfrm>
          <a:prstGeom prst="rect">
            <a:avLst/>
          </a:prstGeom>
        </p:spPr>
      </p:pic>
      <p:pic>
        <p:nvPicPr>
          <p:cNvPr id="36" name="Graphic 35" descr="Target outline">
            <a:extLst>
              <a:ext uri="{FF2B5EF4-FFF2-40B4-BE49-F238E27FC236}">
                <a16:creationId xmlns:a16="http://schemas.microsoft.com/office/drawing/2014/main" id="{2A57AA03-F647-DFC4-7BDF-D9118A5977B4}"/>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695665" y="3463694"/>
            <a:ext cx="867043" cy="867043"/>
          </a:xfrm>
          <a:prstGeom prst="rect">
            <a:avLst/>
          </a:prstGeom>
        </p:spPr>
      </p:pic>
    </p:spTree>
    <p:extLst>
      <p:ext uri="{BB962C8B-B14F-4D97-AF65-F5344CB8AC3E}">
        <p14:creationId xmlns:p14="http://schemas.microsoft.com/office/powerpoint/2010/main" val="3284133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9"/>
                                        </p:tgtEl>
                                        <p:attrNameLst>
                                          <p:attrName>style.visibility</p:attrName>
                                        </p:attrNameLst>
                                      </p:cBhvr>
                                      <p:to>
                                        <p:strVal val="visible"/>
                                      </p:to>
                                    </p:set>
                                    <p:animEffect transition="in" filter="wipe(down)">
                                      <p:cBhvr>
                                        <p:cTn id="12" dur="500"/>
                                        <p:tgtEl>
                                          <p:spTgt spid="69"/>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72"/>
                                        </p:tgtEl>
                                        <p:attrNameLst>
                                          <p:attrName>style.visibility</p:attrName>
                                        </p:attrNameLst>
                                      </p:cBhvr>
                                      <p:to>
                                        <p:strVal val="visible"/>
                                      </p:to>
                                    </p:set>
                                    <p:animEffect transition="in" filter="wipe(down)">
                                      <p:cBhvr>
                                        <p:cTn id="15" dur="500"/>
                                        <p:tgtEl>
                                          <p:spTgt spid="72"/>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74"/>
                                        </p:tgtEl>
                                        <p:attrNameLst>
                                          <p:attrName>style.visibility</p:attrName>
                                        </p:attrNameLst>
                                      </p:cBhvr>
                                      <p:to>
                                        <p:strVal val="visible"/>
                                      </p:to>
                                    </p:set>
                                    <p:animEffect transition="in" filter="wipe(down)">
                                      <p:cBhvr>
                                        <p:cTn id="18" dur="500"/>
                                        <p:tgtEl>
                                          <p:spTgt spid="74"/>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46"/>
                                        </p:tgtEl>
                                        <p:attrNameLst>
                                          <p:attrName>style.visibility</p:attrName>
                                        </p:attrNameLst>
                                      </p:cBhvr>
                                      <p:to>
                                        <p:strVal val="visible"/>
                                      </p:to>
                                    </p:set>
                                    <p:animEffect transition="in" filter="wipe(down)">
                                      <p:cBhvr>
                                        <p:cTn id="21" dur="500"/>
                                        <p:tgtEl>
                                          <p:spTgt spid="46"/>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40"/>
                                        </p:tgtEl>
                                        <p:attrNameLst>
                                          <p:attrName>style.visibility</p:attrName>
                                        </p:attrNameLst>
                                      </p:cBhvr>
                                      <p:to>
                                        <p:strVal val="visible"/>
                                      </p:to>
                                    </p:set>
                                    <p:animEffect transition="in" filter="wipe(down)">
                                      <p:cBhvr>
                                        <p:cTn id="24" dur="500"/>
                                        <p:tgtEl>
                                          <p:spTgt spid="40"/>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wipe(down)">
                                      <p:cBhvr>
                                        <p:cTn id="27"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6" grpId="0" animBg="1"/>
      <p:bldP spid="47" grpId="0" animBg="1"/>
      <p:bldP spid="58" grpId="0" animBg="1"/>
      <p:bldP spid="69" grpId="0" animBg="1"/>
      <p:bldP spid="72" grpId="0" animBg="1"/>
      <p:bldP spid="7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6">
            <a:extLst>
              <a:ext uri="{FF2B5EF4-FFF2-40B4-BE49-F238E27FC236}">
                <a16:creationId xmlns:a16="http://schemas.microsoft.com/office/drawing/2014/main" id="{BB2FEB77-5E42-0C22-7CEA-2200EEFEF35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32601" y="1400582"/>
            <a:ext cx="6096001" cy="4204902"/>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p:spPr>
      </p:pic>
      <p:sp>
        <p:nvSpPr>
          <p:cNvPr id="3" name="TextBox 2">
            <a:extLst>
              <a:ext uri="{FF2B5EF4-FFF2-40B4-BE49-F238E27FC236}">
                <a16:creationId xmlns:a16="http://schemas.microsoft.com/office/drawing/2014/main" id="{646FECBF-0349-DC1C-70D2-FA202F25FAFC}"/>
              </a:ext>
            </a:extLst>
          </p:cNvPr>
          <p:cNvSpPr txBox="1"/>
          <p:nvPr/>
        </p:nvSpPr>
        <p:spPr>
          <a:xfrm>
            <a:off x="848413" y="956260"/>
            <a:ext cx="4110086" cy="707886"/>
          </a:xfrm>
          <a:prstGeom prst="rect">
            <a:avLst/>
          </a:prstGeom>
          <a:noFill/>
        </p:spPr>
        <p:txBody>
          <a:bodyPr wrap="square" rtlCol="0">
            <a:spAutoFit/>
          </a:bodyPr>
          <a:lstStyle/>
          <a:p>
            <a:r>
              <a:rPr lang="en-US" sz="4000" dirty="0">
                <a:solidFill>
                  <a:srgbClr val="18173A"/>
                </a:solidFill>
                <a:latin typeface="Times New Roman" panose="02020603050405020304" pitchFamily="18" charset="0"/>
                <a:cs typeface="Times New Roman" panose="02020603050405020304" pitchFamily="18" charset="0"/>
              </a:rPr>
              <a:t>REQUIREMENTS</a:t>
            </a:r>
          </a:p>
        </p:txBody>
      </p:sp>
      <p:sp>
        <p:nvSpPr>
          <p:cNvPr id="4" name="TextBox 3">
            <a:extLst>
              <a:ext uri="{FF2B5EF4-FFF2-40B4-BE49-F238E27FC236}">
                <a16:creationId xmlns:a16="http://schemas.microsoft.com/office/drawing/2014/main" id="{E24C5863-528C-9F60-456F-2F3768422568}"/>
              </a:ext>
            </a:extLst>
          </p:cNvPr>
          <p:cNvSpPr txBox="1"/>
          <p:nvPr/>
        </p:nvSpPr>
        <p:spPr>
          <a:xfrm>
            <a:off x="848413" y="2073897"/>
            <a:ext cx="5024486"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 Python (Core development)</a:t>
            </a:r>
          </a:p>
          <a:p>
            <a:pPr marL="285750" indent="-285750">
              <a:buFont typeface="Arial" panose="020B0604020202020204" pitchFamily="34" charset="0"/>
              <a:buChar char="•"/>
            </a:pPr>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 NumPy &amp; Pandas (Data processing)</a:t>
            </a:r>
          </a:p>
          <a:p>
            <a:pPr marL="285750" indent="-285750">
              <a:buFont typeface="Arial" panose="020B0604020202020204" pitchFamily="34" charset="0"/>
              <a:buChar char="•"/>
            </a:pPr>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 Matplotlib &amp; Seaborn (Data visualization)</a:t>
            </a:r>
          </a:p>
          <a:p>
            <a:pPr marL="285750" indent="-285750">
              <a:buFont typeface="Arial" panose="020B0604020202020204" pitchFamily="34" charset="0"/>
              <a:buChar char="•"/>
            </a:pPr>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 </a:t>
            </a:r>
            <a:r>
              <a:rPr lang="en-US" sz="2000" dirty="0" err="1">
                <a:solidFill>
                  <a:schemeClr val="tx1">
                    <a:lumMod val="95000"/>
                    <a:lumOff val="5000"/>
                  </a:schemeClr>
                </a:solidFill>
                <a:latin typeface="Times New Roman" panose="02020603050405020304" pitchFamily="18" charset="0"/>
                <a:cs typeface="Times New Roman" panose="02020603050405020304" pitchFamily="18" charset="0"/>
              </a:rPr>
              <a:t>Jupyter</a:t>
            </a:r>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 Notebook (Development environment)</a:t>
            </a:r>
          </a:p>
          <a:p>
            <a:pPr marL="285750" indent="-285750">
              <a:buFont typeface="Arial" panose="020B0604020202020204" pitchFamily="34" charset="0"/>
              <a:buChar char="•"/>
            </a:pPr>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SQLITE – PYTHON BUILTIN DATABASE</a:t>
            </a:r>
          </a:p>
          <a:p>
            <a:pPr marL="285750" indent="-285750">
              <a:buFont typeface="Arial" panose="020B0604020202020204" pitchFamily="34" charset="0"/>
              <a:buChar char="•"/>
            </a:pPr>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SQL/Django (Optional - Database management)</a:t>
            </a:r>
          </a:p>
          <a:p>
            <a:pPr marL="285750" indent="-28575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sp>
        <p:nvSpPr>
          <p:cNvPr id="5" name="Double Bracket 4">
            <a:extLst>
              <a:ext uri="{FF2B5EF4-FFF2-40B4-BE49-F238E27FC236}">
                <a16:creationId xmlns:a16="http://schemas.microsoft.com/office/drawing/2014/main" id="{097314A7-523F-4EE9-2C39-2A1279BFA63C}"/>
              </a:ext>
            </a:extLst>
          </p:cNvPr>
          <p:cNvSpPr/>
          <p:nvPr/>
        </p:nvSpPr>
        <p:spPr>
          <a:xfrm>
            <a:off x="226243" y="405354"/>
            <a:ext cx="11795760" cy="6023726"/>
          </a:xfrm>
          <a:prstGeom prst="bracketPair">
            <a:avLst/>
          </a:prstGeom>
          <a:noFill/>
          <a:ln w="25400" cmpd="sng">
            <a:solidFill>
              <a:schemeClr val="accent1">
                <a:lumMod val="50000"/>
              </a:schemeClr>
            </a:solidFill>
            <a:headEnd w="sm"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1615389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428D191F-FE3F-EB77-2F56-FBCF08F4BEF9}"/>
              </a:ext>
            </a:extLst>
          </p:cNvPr>
          <p:cNvGraphicFramePr/>
          <p:nvPr>
            <p:extLst>
              <p:ext uri="{D42A27DB-BD31-4B8C-83A1-F6EECF244321}">
                <p14:modId xmlns:p14="http://schemas.microsoft.com/office/powerpoint/2010/main" val="1225853746"/>
              </p:ext>
            </p:extLst>
          </p:nvPr>
        </p:nvGraphicFramePr>
        <p:xfrm>
          <a:off x="612741" y="1042833"/>
          <a:ext cx="11189617"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C947B49E-54E8-59D8-B794-70CFC4216FD3}"/>
              </a:ext>
            </a:extLst>
          </p:cNvPr>
          <p:cNvSpPr txBox="1"/>
          <p:nvPr/>
        </p:nvSpPr>
        <p:spPr>
          <a:xfrm>
            <a:off x="678730" y="396500"/>
            <a:ext cx="3514745" cy="646331"/>
          </a:xfrm>
          <a:prstGeom prst="rect">
            <a:avLst/>
          </a:prstGeom>
          <a:noFill/>
        </p:spPr>
        <p:txBody>
          <a:bodyPr wrap="none" rtlCol="0">
            <a:spAutoFit/>
          </a:bodyPr>
          <a:lstStyle/>
          <a:p>
            <a:r>
              <a:rPr lang="en-US" sz="3600" dirty="0">
                <a:solidFill>
                  <a:srgbClr val="18173A"/>
                </a:solidFill>
                <a:latin typeface="Times New Roman" panose="02020603050405020304" pitchFamily="18" charset="0"/>
                <a:cs typeface="Times New Roman" panose="02020603050405020304" pitchFamily="18" charset="0"/>
              </a:rPr>
              <a:t>KEY FEATURES</a:t>
            </a:r>
          </a:p>
        </p:txBody>
      </p:sp>
      <p:sp>
        <p:nvSpPr>
          <p:cNvPr id="12" name="TextBox 11">
            <a:extLst>
              <a:ext uri="{FF2B5EF4-FFF2-40B4-BE49-F238E27FC236}">
                <a16:creationId xmlns:a16="http://schemas.microsoft.com/office/drawing/2014/main" id="{F7C82329-38EA-EE83-E131-DD1290336B1B}"/>
              </a:ext>
            </a:extLst>
          </p:cNvPr>
          <p:cNvSpPr txBox="1"/>
          <p:nvPr/>
        </p:nvSpPr>
        <p:spPr>
          <a:xfrm>
            <a:off x="7701416" y="1820418"/>
            <a:ext cx="3600729"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Sorts spending into meaningful groups</a:t>
            </a:r>
          </a:p>
        </p:txBody>
      </p:sp>
      <p:sp>
        <p:nvSpPr>
          <p:cNvPr id="13" name="TextBox 12">
            <a:extLst>
              <a:ext uri="{FF2B5EF4-FFF2-40B4-BE49-F238E27FC236}">
                <a16:creationId xmlns:a16="http://schemas.microsoft.com/office/drawing/2014/main" id="{AC9798D5-D8AC-21EF-409F-F1700321122E}"/>
              </a:ext>
            </a:extLst>
          </p:cNvPr>
          <p:cNvSpPr txBox="1"/>
          <p:nvPr/>
        </p:nvSpPr>
        <p:spPr>
          <a:xfrm>
            <a:off x="1017735" y="1866585"/>
            <a:ext cx="2784410" cy="646331"/>
          </a:xfrm>
          <a:prstGeom prst="rect">
            <a:avLst/>
          </a:prstGeom>
          <a:noFill/>
        </p:spPr>
        <p:txBody>
          <a:bodyPr wrap="square" rtlCol="0">
            <a:spAutoFit/>
          </a:bodyPr>
          <a:lstStyle/>
          <a:p>
            <a:pPr algn="r"/>
            <a:r>
              <a:rPr lang="en-US" dirty="0">
                <a:latin typeface="Times New Roman" panose="02020603050405020304" pitchFamily="18" charset="0"/>
                <a:cs typeface="Times New Roman" panose="02020603050405020304" pitchFamily="18" charset="0"/>
              </a:rPr>
              <a:t>Monitors and records expenses.</a:t>
            </a:r>
          </a:p>
        </p:txBody>
      </p:sp>
      <p:sp>
        <p:nvSpPr>
          <p:cNvPr id="14" name="TextBox 13">
            <a:extLst>
              <a:ext uri="{FF2B5EF4-FFF2-40B4-BE49-F238E27FC236}">
                <a16:creationId xmlns:a16="http://schemas.microsoft.com/office/drawing/2014/main" id="{66505115-D007-D697-4C51-47E05532006C}"/>
              </a:ext>
            </a:extLst>
          </p:cNvPr>
          <p:cNvSpPr txBox="1"/>
          <p:nvPr/>
        </p:nvSpPr>
        <p:spPr>
          <a:xfrm>
            <a:off x="1017735" y="3513276"/>
            <a:ext cx="3643819" cy="369332"/>
          </a:xfrm>
          <a:prstGeom prst="rect">
            <a:avLst/>
          </a:prstGeom>
          <a:noFill/>
        </p:spPr>
        <p:txBody>
          <a:bodyPr wrap="square" rtlCol="0">
            <a:spAutoFit/>
          </a:bodyPr>
          <a:lstStyle/>
          <a:p>
            <a:pPr algn="r"/>
            <a:r>
              <a:rPr lang="en-US" dirty="0">
                <a:latin typeface="Times New Roman" panose="02020603050405020304" pitchFamily="18" charset="0"/>
                <a:cs typeface="Times New Roman" panose="02020603050405020304" pitchFamily="18" charset="0"/>
              </a:rPr>
              <a:t>Helps set and control financial limits</a:t>
            </a:r>
          </a:p>
        </p:txBody>
      </p:sp>
      <p:sp>
        <p:nvSpPr>
          <p:cNvPr id="15" name="TextBox 14">
            <a:extLst>
              <a:ext uri="{FF2B5EF4-FFF2-40B4-BE49-F238E27FC236}">
                <a16:creationId xmlns:a16="http://schemas.microsoft.com/office/drawing/2014/main" id="{87595D84-1965-A2AA-CF2F-42E97B677994}"/>
              </a:ext>
            </a:extLst>
          </p:cNvPr>
          <p:cNvSpPr txBox="1"/>
          <p:nvPr/>
        </p:nvSpPr>
        <p:spPr>
          <a:xfrm>
            <a:off x="1017736" y="5276710"/>
            <a:ext cx="2784410" cy="646331"/>
          </a:xfrm>
          <a:prstGeom prst="rect">
            <a:avLst/>
          </a:prstGeom>
          <a:noFill/>
        </p:spPr>
        <p:txBody>
          <a:bodyPr wrap="square" rtlCol="0">
            <a:spAutoFit/>
          </a:bodyPr>
          <a:lstStyle/>
          <a:p>
            <a:pPr algn="r"/>
            <a:r>
              <a:rPr lang="en-US" dirty="0">
                <a:latin typeface="Times New Roman" panose="02020603050405020304" pitchFamily="18" charset="0"/>
                <a:cs typeface="Times New Roman" panose="02020603050405020304" pitchFamily="18" charset="0"/>
              </a:rPr>
              <a:t>Reduces manual entry with smart inputs.</a:t>
            </a:r>
          </a:p>
        </p:txBody>
      </p:sp>
      <p:sp>
        <p:nvSpPr>
          <p:cNvPr id="16" name="TextBox 15">
            <a:extLst>
              <a:ext uri="{FF2B5EF4-FFF2-40B4-BE49-F238E27FC236}">
                <a16:creationId xmlns:a16="http://schemas.microsoft.com/office/drawing/2014/main" id="{29384C34-F6B9-7B2A-B609-9B2DFA9AFA9D}"/>
              </a:ext>
            </a:extLst>
          </p:cNvPr>
          <p:cNvSpPr txBox="1"/>
          <p:nvPr/>
        </p:nvSpPr>
        <p:spPr>
          <a:xfrm>
            <a:off x="8653807" y="3567500"/>
            <a:ext cx="3148552"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Provides insights through reports and charts.</a:t>
            </a:r>
          </a:p>
        </p:txBody>
      </p:sp>
      <p:sp>
        <p:nvSpPr>
          <p:cNvPr id="17" name="TextBox 16">
            <a:extLst>
              <a:ext uri="{FF2B5EF4-FFF2-40B4-BE49-F238E27FC236}">
                <a16:creationId xmlns:a16="http://schemas.microsoft.com/office/drawing/2014/main" id="{37F0365E-C21E-D515-FE28-783333239B54}"/>
              </a:ext>
            </a:extLst>
          </p:cNvPr>
          <p:cNvSpPr txBox="1"/>
          <p:nvPr/>
        </p:nvSpPr>
        <p:spPr>
          <a:xfrm>
            <a:off x="7701416" y="5276710"/>
            <a:ext cx="3600729"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Ensures data privacy and protection.</a:t>
            </a:r>
          </a:p>
        </p:txBody>
      </p:sp>
    </p:spTree>
    <p:extLst>
      <p:ext uri="{BB962C8B-B14F-4D97-AF65-F5344CB8AC3E}">
        <p14:creationId xmlns:p14="http://schemas.microsoft.com/office/powerpoint/2010/main" val="4281166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anim calcmode="lin" valueType="num">
                                      <p:cBhvr>
                                        <p:cTn id="18" dur="1000" fill="hold"/>
                                        <p:tgtEl>
                                          <p:spTgt spid="15"/>
                                        </p:tgtEl>
                                        <p:attrNameLst>
                                          <p:attrName>ppt_x</p:attrName>
                                        </p:attrNameLst>
                                      </p:cBhvr>
                                      <p:tavLst>
                                        <p:tav tm="0">
                                          <p:val>
                                            <p:strVal val="#ppt_x"/>
                                          </p:val>
                                        </p:tav>
                                        <p:tav tm="100000">
                                          <p:val>
                                            <p:strVal val="#ppt_x"/>
                                          </p:val>
                                        </p:tav>
                                      </p:tavLst>
                                    </p:anim>
                                    <p:anim calcmode="lin" valueType="num">
                                      <p:cBhvr>
                                        <p:cTn id="19" dur="1000" fill="hold"/>
                                        <p:tgtEl>
                                          <p:spTgt spid="15"/>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1000"/>
                                        <p:tgtEl>
                                          <p:spTgt spid="17"/>
                                        </p:tgtEl>
                                      </p:cBhvr>
                                    </p:animEffect>
                                    <p:anim calcmode="lin" valueType="num">
                                      <p:cBhvr>
                                        <p:cTn id="23" dur="1000" fill="hold"/>
                                        <p:tgtEl>
                                          <p:spTgt spid="17"/>
                                        </p:tgtEl>
                                        <p:attrNameLst>
                                          <p:attrName>ppt_x</p:attrName>
                                        </p:attrNameLst>
                                      </p:cBhvr>
                                      <p:tavLst>
                                        <p:tav tm="0">
                                          <p:val>
                                            <p:strVal val="#ppt_x"/>
                                          </p:val>
                                        </p:tav>
                                        <p:tav tm="100000">
                                          <p:val>
                                            <p:strVal val="#ppt_x"/>
                                          </p:val>
                                        </p:tav>
                                      </p:tavLst>
                                    </p:anim>
                                    <p:anim calcmode="lin" valueType="num">
                                      <p:cBhvr>
                                        <p:cTn id="24" dur="1000" fill="hold"/>
                                        <p:tgtEl>
                                          <p:spTgt spid="1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1000"/>
                                        <p:tgtEl>
                                          <p:spTgt spid="16"/>
                                        </p:tgtEl>
                                      </p:cBhvr>
                                    </p:animEffect>
                                    <p:anim calcmode="lin" valueType="num">
                                      <p:cBhvr>
                                        <p:cTn id="28" dur="1000" fill="hold"/>
                                        <p:tgtEl>
                                          <p:spTgt spid="16"/>
                                        </p:tgtEl>
                                        <p:attrNameLst>
                                          <p:attrName>ppt_x</p:attrName>
                                        </p:attrNameLst>
                                      </p:cBhvr>
                                      <p:tavLst>
                                        <p:tav tm="0">
                                          <p:val>
                                            <p:strVal val="#ppt_x"/>
                                          </p:val>
                                        </p:tav>
                                        <p:tav tm="100000">
                                          <p:val>
                                            <p:strVal val="#ppt_x"/>
                                          </p:val>
                                        </p:tav>
                                      </p:tavLst>
                                    </p:anim>
                                    <p:anim calcmode="lin" valueType="num">
                                      <p:cBhvr>
                                        <p:cTn id="29" dur="1000" fill="hold"/>
                                        <p:tgtEl>
                                          <p:spTgt spid="1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1000"/>
                                        <p:tgtEl>
                                          <p:spTgt spid="12"/>
                                        </p:tgtEl>
                                      </p:cBhvr>
                                    </p:animEffect>
                                    <p:anim calcmode="lin" valueType="num">
                                      <p:cBhvr>
                                        <p:cTn id="33" dur="1000" fill="hold"/>
                                        <p:tgtEl>
                                          <p:spTgt spid="12"/>
                                        </p:tgtEl>
                                        <p:attrNameLst>
                                          <p:attrName>ppt_x</p:attrName>
                                        </p:attrNameLst>
                                      </p:cBhvr>
                                      <p:tavLst>
                                        <p:tav tm="0">
                                          <p:val>
                                            <p:strVal val="#ppt_x"/>
                                          </p:val>
                                        </p:tav>
                                        <p:tav tm="100000">
                                          <p:val>
                                            <p:strVal val="#ppt_x"/>
                                          </p:val>
                                        </p:tav>
                                      </p:tavLst>
                                    </p:anim>
                                    <p:anim calcmode="lin" valueType="num">
                                      <p:cBhvr>
                                        <p:cTn id="3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16"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a:extLst>
            <a:ext uri="{FF2B5EF4-FFF2-40B4-BE49-F238E27FC236}">
              <a16:creationId xmlns:a16="http://schemas.microsoft.com/office/drawing/2014/main" id="{C9FDDAE3-8458-EC8A-2939-F6F587D89432}"/>
            </a:ext>
          </a:extLst>
        </p:cNvPr>
        <p:cNvGrpSpPr/>
        <p:nvPr/>
      </p:nvGrpSpPr>
      <p:grpSpPr>
        <a:xfrm>
          <a:off x="0" y="0"/>
          <a:ext cx="0" cy="0"/>
          <a:chOff x="0" y="0"/>
          <a:chExt cx="0" cy="0"/>
        </a:xfrm>
      </p:grpSpPr>
      <p:sp>
        <p:nvSpPr>
          <p:cNvPr id="6" name="Flowchart: Alternate Process 5">
            <a:extLst>
              <a:ext uri="{FF2B5EF4-FFF2-40B4-BE49-F238E27FC236}">
                <a16:creationId xmlns:a16="http://schemas.microsoft.com/office/drawing/2014/main" id="{A0ED3AE7-1342-893C-3F63-0678C1778519}"/>
              </a:ext>
            </a:extLst>
          </p:cNvPr>
          <p:cNvSpPr/>
          <p:nvPr/>
        </p:nvSpPr>
        <p:spPr>
          <a:xfrm>
            <a:off x="1051114" y="345371"/>
            <a:ext cx="1895707" cy="423746"/>
          </a:xfrm>
          <a:prstGeom prst="flowChartAlternateProcess">
            <a:avLst/>
          </a:prstGeom>
          <a:solidFill>
            <a:schemeClr val="lt1"/>
          </a:solidFill>
          <a:ln w="38100">
            <a:solidFill>
              <a:schemeClr val="accent5">
                <a:lumMod val="75000"/>
              </a:schemeClr>
            </a:solidFill>
          </a:ln>
          <a:effectLst>
            <a:outerShdw blurRad="50800" dist="50800" dir="5400000" sx="12000" sy="12000" algn="ctr" rotWithShape="0">
              <a:srgbClr val="000000">
                <a:alpha val="43137"/>
              </a:srgb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Start Testing </a:t>
            </a:r>
          </a:p>
        </p:txBody>
      </p:sp>
      <p:sp>
        <p:nvSpPr>
          <p:cNvPr id="7" name="Flowchart: Alternate Process 6">
            <a:extLst>
              <a:ext uri="{FF2B5EF4-FFF2-40B4-BE49-F238E27FC236}">
                <a16:creationId xmlns:a16="http://schemas.microsoft.com/office/drawing/2014/main" id="{5624B953-CDF8-BF4B-9DA7-1A4D629DDC34}"/>
              </a:ext>
            </a:extLst>
          </p:cNvPr>
          <p:cNvSpPr/>
          <p:nvPr/>
        </p:nvSpPr>
        <p:spPr>
          <a:xfrm>
            <a:off x="3323991" y="345081"/>
            <a:ext cx="2345474" cy="423746"/>
          </a:xfrm>
          <a:prstGeom prst="flowChartAlternateProcess">
            <a:avLst/>
          </a:prstGeom>
          <a:ln w="38100">
            <a:solidFill>
              <a:schemeClr val="accent5">
                <a:lumMod val="75000"/>
              </a:schemeClr>
            </a:solidFill>
          </a:ln>
          <a:effectLst>
            <a:outerShdw blurRad="50800" dist="50800" dir="5400000" sx="12000" sy="12000" algn="ctr" rotWithShape="0">
              <a:srgbClr val="000000">
                <a:alpha val="43137"/>
              </a:srgb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Add Sample Expenses</a:t>
            </a:r>
          </a:p>
        </p:txBody>
      </p:sp>
      <p:sp>
        <p:nvSpPr>
          <p:cNvPr id="8" name="Flowchart: Alternate Process 7">
            <a:extLst>
              <a:ext uri="{FF2B5EF4-FFF2-40B4-BE49-F238E27FC236}">
                <a16:creationId xmlns:a16="http://schemas.microsoft.com/office/drawing/2014/main" id="{DC04C026-A416-9566-FEA1-39DBB3AB05C0}"/>
              </a:ext>
            </a:extLst>
          </p:cNvPr>
          <p:cNvSpPr/>
          <p:nvPr/>
        </p:nvSpPr>
        <p:spPr>
          <a:xfrm>
            <a:off x="8780541" y="2849520"/>
            <a:ext cx="2061816" cy="423746"/>
          </a:xfrm>
          <a:prstGeom prst="flowChartAlternateProcess">
            <a:avLst/>
          </a:prstGeom>
          <a:ln w="38100">
            <a:solidFill>
              <a:schemeClr val="accent5">
                <a:lumMod val="75000"/>
              </a:schemeClr>
            </a:solidFill>
          </a:ln>
          <a:effectLst>
            <a:outerShdw blurRad="50800" dist="50800" dir="5400000" sx="12000" sy="12000" algn="ctr" rotWithShape="0">
              <a:srgbClr val="000000">
                <a:alpha val="43137"/>
              </a:srgb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Skip to Next Step</a:t>
            </a:r>
          </a:p>
        </p:txBody>
      </p:sp>
      <p:sp>
        <p:nvSpPr>
          <p:cNvPr id="9" name="Flowchart: Alternate Process 8">
            <a:extLst>
              <a:ext uri="{FF2B5EF4-FFF2-40B4-BE49-F238E27FC236}">
                <a16:creationId xmlns:a16="http://schemas.microsoft.com/office/drawing/2014/main" id="{DAB44968-8398-AED4-B43D-97AB17C73850}"/>
              </a:ext>
            </a:extLst>
          </p:cNvPr>
          <p:cNvSpPr/>
          <p:nvPr/>
        </p:nvSpPr>
        <p:spPr>
          <a:xfrm>
            <a:off x="1334949" y="2849521"/>
            <a:ext cx="2061816" cy="423746"/>
          </a:xfrm>
          <a:prstGeom prst="flowChartAlternateProcess">
            <a:avLst/>
          </a:prstGeom>
          <a:ln w="38100">
            <a:solidFill>
              <a:schemeClr val="accent5">
                <a:lumMod val="75000"/>
              </a:schemeClr>
            </a:solidFill>
          </a:ln>
          <a:effectLst>
            <a:outerShdw blurRad="50800" dist="50800" dir="5400000" sx="12000" sy="12000" algn="ctr" rotWithShape="0">
              <a:srgbClr val="000000">
                <a:alpha val="43137"/>
              </a:srgb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Delete 1st Expense</a:t>
            </a:r>
          </a:p>
        </p:txBody>
      </p:sp>
      <p:sp>
        <p:nvSpPr>
          <p:cNvPr id="11" name="Flowchart: Alternate Process 10">
            <a:extLst>
              <a:ext uri="{FF2B5EF4-FFF2-40B4-BE49-F238E27FC236}">
                <a16:creationId xmlns:a16="http://schemas.microsoft.com/office/drawing/2014/main" id="{EF9DA4BB-55E6-A1B3-5816-F56CB42E2D85}"/>
              </a:ext>
            </a:extLst>
          </p:cNvPr>
          <p:cNvSpPr/>
          <p:nvPr/>
        </p:nvSpPr>
        <p:spPr>
          <a:xfrm>
            <a:off x="4670389" y="956467"/>
            <a:ext cx="2888165" cy="559269"/>
          </a:xfrm>
          <a:prstGeom prst="flowChartAlternateProcess">
            <a:avLst/>
          </a:prstGeom>
          <a:ln w="38100">
            <a:solidFill>
              <a:schemeClr val="accent5">
                <a:lumMod val="75000"/>
              </a:schemeClr>
            </a:solidFill>
          </a:ln>
          <a:effectLst>
            <a:outerShdw blurRad="50800" dist="50800" dir="5400000" sx="12000" sy="12000" algn="ctr" rotWithShape="0">
              <a:srgbClr val="000000">
                <a:alpha val="43137"/>
              </a:srgb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Retrieve &amp; Display Expenses</a:t>
            </a:r>
          </a:p>
        </p:txBody>
      </p:sp>
      <p:sp>
        <p:nvSpPr>
          <p:cNvPr id="19" name="Flowchart: Alternate Process 18">
            <a:extLst>
              <a:ext uri="{FF2B5EF4-FFF2-40B4-BE49-F238E27FC236}">
                <a16:creationId xmlns:a16="http://schemas.microsoft.com/office/drawing/2014/main" id="{13DF7419-39BC-76CE-4777-B6CB3ADE498D}"/>
              </a:ext>
            </a:extLst>
          </p:cNvPr>
          <p:cNvSpPr/>
          <p:nvPr/>
        </p:nvSpPr>
        <p:spPr>
          <a:xfrm>
            <a:off x="4068423" y="3243350"/>
            <a:ext cx="4040459" cy="423746"/>
          </a:xfrm>
          <a:prstGeom prst="flowChartAlternateProcess">
            <a:avLst/>
          </a:prstGeom>
          <a:ln w="38100">
            <a:solidFill>
              <a:schemeClr val="accent5">
                <a:lumMod val="75000"/>
              </a:schemeClr>
            </a:solidFill>
          </a:ln>
          <a:effectLst>
            <a:outerShdw blurRad="50800" dist="50800" dir="5400000" sx="12000" sy="12000" algn="ctr" rotWithShape="0">
              <a:srgbClr val="000000">
                <a:alpha val="43137"/>
              </a:srgb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 Retrieve &amp; Display Updated Expenses</a:t>
            </a:r>
          </a:p>
        </p:txBody>
      </p:sp>
      <p:sp>
        <p:nvSpPr>
          <p:cNvPr id="22" name="Flowchart: Alternate Process 21">
            <a:extLst>
              <a:ext uri="{FF2B5EF4-FFF2-40B4-BE49-F238E27FC236}">
                <a16:creationId xmlns:a16="http://schemas.microsoft.com/office/drawing/2014/main" id="{7ECCC9B6-D059-1922-3998-7C9E6AB676EE}"/>
              </a:ext>
            </a:extLst>
          </p:cNvPr>
          <p:cNvSpPr/>
          <p:nvPr/>
        </p:nvSpPr>
        <p:spPr>
          <a:xfrm>
            <a:off x="1585441" y="5150948"/>
            <a:ext cx="2522738" cy="423493"/>
          </a:xfrm>
          <a:prstGeom prst="flowChartAlternateProcess">
            <a:avLst/>
          </a:prstGeom>
          <a:ln w="38100">
            <a:solidFill>
              <a:schemeClr val="accent5">
                <a:lumMod val="75000"/>
              </a:schemeClr>
            </a:solidFill>
          </a:ln>
          <a:effectLst>
            <a:outerShdw blurRad="50800" dist="50800" dir="5400000" sx="12000" sy="12000" algn="ctr" rotWithShape="0">
              <a:srgbClr val="000000">
                <a:alpha val="43137"/>
              </a:srgb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 System Reset</a:t>
            </a:r>
          </a:p>
        </p:txBody>
      </p:sp>
      <p:sp>
        <p:nvSpPr>
          <p:cNvPr id="23" name="Flowchart: Alternate Process 22">
            <a:extLst>
              <a:ext uri="{FF2B5EF4-FFF2-40B4-BE49-F238E27FC236}">
                <a16:creationId xmlns:a16="http://schemas.microsoft.com/office/drawing/2014/main" id="{5BA940CF-2B58-F09A-06C0-B8B977C65BEE}"/>
              </a:ext>
            </a:extLst>
          </p:cNvPr>
          <p:cNvSpPr/>
          <p:nvPr/>
        </p:nvSpPr>
        <p:spPr>
          <a:xfrm>
            <a:off x="8162583" y="5150695"/>
            <a:ext cx="2443976" cy="423746"/>
          </a:xfrm>
          <a:prstGeom prst="flowChartAlternateProcess">
            <a:avLst/>
          </a:prstGeom>
          <a:ln w="38100">
            <a:solidFill>
              <a:schemeClr val="accent5">
                <a:lumMod val="75000"/>
              </a:schemeClr>
            </a:solidFill>
          </a:ln>
          <a:effectLst>
            <a:outerShdw blurRad="50800" dist="50800" dir="5400000" sx="12000" sy="12000" algn="ctr" rotWithShape="0">
              <a:srgbClr val="000000">
                <a:alpha val="43137"/>
              </a:srgb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 Investigate Issue</a:t>
            </a:r>
          </a:p>
        </p:txBody>
      </p:sp>
      <p:sp>
        <p:nvSpPr>
          <p:cNvPr id="24" name="Flowchart: Alternate Process 23">
            <a:extLst>
              <a:ext uri="{FF2B5EF4-FFF2-40B4-BE49-F238E27FC236}">
                <a16:creationId xmlns:a16="http://schemas.microsoft.com/office/drawing/2014/main" id="{561C0231-C021-E386-1A13-7038F4351C97}"/>
              </a:ext>
            </a:extLst>
          </p:cNvPr>
          <p:cNvSpPr/>
          <p:nvPr/>
        </p:nvSpPr>
        <p:spPr>
          <a:xfrm>
            <a:off x="4749844" y="5573325"/>
            <a:ext cx="2785018" cy="423746"/>
          </a:xfrm>
          <a:prstGeom prst="flowChartAlternateProcess">
            <a:avLst/>
          </a:prstGeom>
          <a:ln w="38100">
            <a:solidFill>
              <a:schemeClr val="accent5">
                <a:lumMod val="75000"/>
              </a:schemeClr>
            </a:solidFill>
          </a:ln>
          <a:effectLst>
            <a:outerShdw blurRad="50800" dist="50800" dir="5400000" sx="12000" sy="12000" algn="ctr" rotWithShape="0">
              <a:srgbClr val="000000">
                <a:alpha val="43137"/>
              </a:srgb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Run Expense Visualization</a:t>
            </a:r>
          </a:p>
        </p:txBody>
      </p:sp>
      <p:sp>
        <p:nvSpPr>
          <p:cNvPr id="25" name="Flowchart: Alternate Process 24">
            <a:extLst>
              <a:ext uri="{FF2B5EF4-FFF2-40B4-BE49-F238E27FC236}">
                <a16:creationId xmlns:a16="http://schemas.microsoft.com/office/drawing/2014/main" id="{4A9A5A3B-B9CA-9391-B7D7-C32EF081418D}"/>
              </a:ext>
            </a:extLst>
          </p:cNvPr>
          <p:cNvSpPr/>
          <p:nvPr/>
        </p:nvSpPr>
        <p:spPr>
          <a:xfrm>
            <a:off x="5306476" y="6251742"/>
            <a:ext cx="1671754" cy="423746"/>
          </a:xfrm>
          <a:prstGeom prst="flowChartAlternateProcess">
            <a:avLst/>
          </a:prstGeom>
          <a:ln w="38100">
            <a:solidFill>
              <a:schemeClr val="accent5">
                <a:lumMod val="75000"/>
              </a:schemeClr>
            </a:solidFill>
          </a:ln>
          <a:effectLst>
            <a:outerShdw blurRad="50800" dist="50800" dir="5400000" sx="12000" sy="12000" algn="ctr" rotWithShape="0">
              <a:srgbClr val="000000">
                <a:alpha val="43137"/>
              </a:srgb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End Testing</a:t>
            </a:r>
          </a:p>
        </p:txBody>
      </p:sp>
      <p:sp>
        <p:nvSpPr>
          <p:cNvPr id="26" name="Flowchart: Connector 25">
            <a:extLst>
              <a:ext uri="{FF2B5EF4-FFF2-40B4-BE49-F238E27FC236}">
                <a16:creationId xmlns:a16="http://schemas.microsoft.com/office/drawing/2014/main" id="{DE53A62C-821D-6547-0A69-37BC1FB24BC3}"/>
              </a:ext>
            </a:extLst>
          </p:cNvPr>
          <p:cNvSpPr/>
          <p:nvPr/>
        </p:nvSpPr>
        <p:spPr>
          <a:xfrm>
            <a:off x="3108575" y="2133744"/>
            <a:ext cx="628015" cy="553957"/>
          </a:xfrm>
          <a:prstGeom prst="flowChartConnector">
            <a:avLst/>
          </a:prstGeom>
          <a:solidFill>
            <a:schemeClr val="bg1"/>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rgbClr val="18173A"/>
                </a:solidFill>
                <a:latin typeface="Times New Roman" panose="02020603050405020304" pitchFamily="18" charset="0"/>
                <a:cs typeface="Times New Roman" panose="02020603050405020304" pitchFamily="18" charset="0"/>
              </a:rPr>
              <a:t>YES</a:t>
            </a:r>
          </a:p>
        </p:txBody>
      </p:sp>
      <p:sp>
        <p:nvSpPr>
          <p:cNvPr id="29" name="Flowchart: Connector 28">
            <a:extLst>
              <a:ext uri="{FF2B5EF4-FFF2-40B4-BE49-F238E27FC236}">
                <a16:creationId xmlns:a16="http://schemas.microsoft.com/office/drawing/2014/main" id="{41D98AED-C4BF-CF4B-6B80-9A1036D80B24}"/>
              </a:ext>
            </a:extLst>
          </p:cNvPr>
          <p:cNvSpPr/>
          <p:nvPr/>
        </p:nvSpPr>
        <p:spPr>
          <a:xfrm>
            <a:off x="8440719" y="2136681"/>
            <a:ext cx="628014" cy="553957"/>
          </a:xfrm>
          <a:prstGeom prst="flowChartConnector">
            <a:avLst/>
          </a:prstGeom>
          <a:solidFill>
            <a:schemeClr val="bg1"/>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rgbClr val="18173A"/>
                </a:solidFill>
                <a:latin typeface="Times New Roman" panose="02020603050405020304" pitchFamily="18" charset="0"/>
                <a:cs typeface="Times New Roman" panose="02020603050405020304" pitchFamily="18" charset="0"/>
              </a:rPr>
              <a:t>NO</a:t>
            </a:r>
          </a:p>
        </p:txBody>
      </p:sp>
      <p:sp>
        <p:nvSpPr>
          <p:cNvPr id="33" name="Flowchart: Connector 32">
            <a:extLst>
              <a:ext uri="{FF2B5EF4-FFF2-40B4-BE49-F238E27FC236}">
                <a16:creationId xmlns:a16="http://schemas.microsoft.com/office/drawing/2014/main" id="{3B16F1B2-CCB4-FEA7-7108-96C5B1D443DF}"/>
              </a:ext>
            </a:extLst>
          </p:cNvPr>
          <p:cNvSpPr/>
          <p:nvPr/>
        </p:nvSpPr>
        <p:spPr>
          <a:xfrm>
            <a:off x="3130189" y="4353146"/>
            <a:ext cx="617957" cy="553957"/>
          </a:xfrm>
          <a:prstGeom prst="flowChartConnector">
            <a:avLst/>
          </a:prstGeom>
          <a:solidFill>
            <a:schemeClr val="bg1"/>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rgbClr val="18173A"/>
                </a:solidFill>
                <a:latin typeface="Times New Roman" panose="02020603050405020304" pitchFamily="18" charset="0"/>
                <a:cs typeface="Times New Roman" panose="02020603050405020304" pitchFamily="18" charset="0"/>
              </a:rPr>
              <a:t>YES</a:t>
            </a:r>
          </a:p>
        </p:txBody>
      </p:sp>
      <p:sp>
        <p:nvSpPr>
          <p:cNvPr id="34" name="Flowchart: Connector 33">
            <a:extLst>
              <a:ext uri="{FF2B5EF4-FFF2-40B4-BE49-F238E27FC236}">
                <a16:creationId xmlns:a16="http://schemas.microsoft.com/office/drawing/2014/main" id="{D67E20A5-E9A8-ABE7-A28D-B4471165407A}"/>
              </a:ext>
            </a:extLst>
          </p:cNvPr>
          <p:cNvSpPr/>
          <p:nvPr/>
        </p:nvSpPr>
        <p:spPr>
          <a:xfrm>
            <a:off x="8444906" y="4343790"/>
            <a:ext cx="628014" cy="553957"/>
          </a:xfrm>
          <a:prstGeom prst="flowChartConnector">
            <a:avLst/>
          </a:prstGeom>
          <a:solidFill>
            <a:schemeClr val="bg1"/>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rgbClr val="18173A"/>
                </a:solidFill>
                <a:latin typeface="Times New Roman" panose="02020603050405020304" pitchFamily="18" charset="0"/>
                <a:cs typeface="Times New Roman" panose="02020603050405020304" pitchFamily="18" charset="0"/>
              </a:rPr>
              <a:t>NO</a:t>
            </a:r>
          </a:p>
        </p:txBody>
      </p:sp>
      <p:cxnSp>
        <p:nvCxnSpPr>
          <p:cNvPr id="56" name="Connector: Curved 55">
            <a:extLst>
              <a:ext uri="{FF2B5EF4-FFF2-40B4-BE49-F238E27FC236}">
                <a16:creationId xmlns:a16="http://schemas.microsoft.com/office/drawing/2014/main" id="{ED6C42FB-C3FA-1628-E308-BCC715EF1BB7}"/>
              </a:ext>
            </a:extLst>
          </p:cNvPr>
          <p:cNvCxnSpPr>
            <a:cxnSpLocks/>
            <a:stCxn id="203" idx="1"/>
            <a:endCxn id="26" idx="6"/>
          </p:cNvCxnSpPr>
          <p:nvPr/>
        </p:nvCxnSpPr>
        <p:spPr>
          <a:xfrm rot="10800000" flipV="1">
            <a:off x="3736590" y="2274227"/>
            <a:ext cx="933798" cy="136495"/>
          </a:xfrm>
          <a:prstGeom prst="curvedConnector3">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9" name="Connector: Curved 58">
            <a:extLst>
              <a:ext uri="{FF2B5EF4-FFF2-40B4-BE49-F238E27FC236}">
                <a16:creationId xmlns:a16="http://schemas.microsoft.com/office/drawing/2014/main" id="{6A367D88-7CFA-2517-B617-7C5F9E9A9F57}"/>
              </a:ext>
            </a:extLst>
          </p:cNvPr>
          <p:cNvCxnSpPr>
            <a:cxnSpLocks/>
            <a:stCxn id="26" idx="3"/>
            <a:endCxn id="9" idx="0"/>
          </p:cNvCxnSpPr>
          <p:nvPr/>
        </p:nvCxnSpPr>
        <p:spPr>
          <a:xfrm rot="5400000">
            <a:off x="2661730" y="2310704"/>
            <a:ext cx="242945" cy="834689"/>
          </a:xfrm>
          <a:prstGeom prst="curvedConnector3">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ctor: Curved 61">
            <a:extLst>
              <a:ext uri="{FF2B5EF4-FFF2-40B4-BE49-F238E27FC236}">
                <a16:creationId xmlns:a16="http://schemas.microsoft.com/office/drawing/2014/main" id="{A0A31F74-D558-B558-9DC0-5A0B8AE77617}"/>
              </a:ext>
            </a:extLst>
          </p:cNvPr>
          <p:cNvCxnSpPr>
            <a:cxnSpLocks/>
            <a:stCxn id="203" idx="3"/>
            <a:endCxn id="29" idx="2"/>
          </p:cNvCxnSpPr>
          <p:nvPr/>
        </p:nvCxnSpPr>
        <p:spPr>
          <a:xfrm>
            <a:off x="7558553" y="2274228"/>
            <a:ext cx="882166" cy="139432"/>
          </a:xfrm>
          <a:prstGeom prst="curvedConnector3">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F812BD3D-E716-CC00-1C77-E2B93918E7FF}"/>
              </a:ext>
            </a:extLst>
          </p:cNvPr>
          <p:cNvCxnSpPr>
            <a:cxnSpLocks/>
            <a:stCxn id="29" idx="5"/>
            <a:endCxn id="8" idx="0"/>
          </p:cNvCxnSpPr>
          <p:nvPr/>
        </p:nvCxnSpPr>
        <p:spPr>
          <a:xfrm rot="16200000" flipH="1">
            <a:off x="9274102" y="2312172"/>
            <a:ext cx="240007" cy="834687"/>
          </a:xfrm>
          <a:prstGeom prst="curvedConnector3">
            <a:avLst>
              <a:gd name="adj1" fmla="val 50000"/>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onnector: Curved 74">
            <a:extLst>
              <a:ext uri="{FF2B5EF4-FFF2-40B4-BE49-F238E27FC236}">
                <a16:creationId xmlns:a16="http://schemas.microsoft.com/office/drawing/2014/main" id="{3EAE1F04-F7B1-2F58-F17B-76CCAF789608}"/>
              </a:ext>
            </a:extLst>
          </p:cNvPr>
          <p:cNvCxnSpPr>
            <a:cxnSpLocks/>
            <a:stCxn id="33" idx="3"/>
            <a:endCxn id="22" idx="0"/>
          </p:cNvCxnSpPr>
          <p:nvPr/>
        </p:nvCxnSpPr>
        <p:spPr>
          <a:xfrm rot="5400000">
            <a:off x="2871264" y="4801525"/>
            <a:ext cx="324970" cy="373877"/>
          </a:xfrm>
          <a:prstGeom prst="curvedConnector3">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Connector: Curved 76">
            <a:extLst>
              <a:ext uri="{FF2B5EF4-FFF2-40B4-BE49-F238E27FC236}">
                <a16:creationId xmlns:a16="http://schemas.microsoft.com/office/drawing/2014/main" id="{32F11B25-504A-2650-E77E-FAEACA68C24E}"/>
              </a:ext>
            </a:extLst>
          </p:cNvPr>
          <p:cNvCxnSpPr>
            <a:cxnSpLocks/>
            <a:stCxn id="34" idx="5"/>
            <a:endCxn id="23" idx="0"/>
          </p:cNvCxnSpPr>
          <p:nvPr/>
        </p:nvCxnSpPr>
        <p:spPr>
          <a:xfrm rot="16200000" flipH="1">
            <a:off x="9015724" y="4781847"/>
            <a:ext cx="334073" cy="403622"/>
          </a:xfrm>
          <a:prstGeom prst="curvedConnector3">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79DD7B46-78C5-F613-91C3-F860777E8D06}"/>
              </a:ext>
            </a:extLst>
          </p:cNvPr>
          <p:cNvCxnSpPr>
            <a:cxnSpLocks/>
            <a:stCxn id="11" idx="2"/>
          </p:cNvCxnSpPr>
          <p:nvPr/>
        </p:nvCxnSpPr>
        <p:spPr>
          <a:xfrm flipH="1">
            <a:off x="6114471" y="1515736"/>
            <a:ext cx="1" cy="211875"/>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CB18B0A2-2FC1-1CB4-7D2F-FC61D2983FD8}"/>
              </a:ext>
            </a:extLst>
          </p:cNvPr>
          <p:cNvCxnSpPr>
            <a:cxnSpLocks/>
            <a:stCxn id="19" idx="2"/>
            <a:endCxn id="216" idx="0"/>
          </p:cNvCxnSpPr>
          <p:nvPr/>
        </p:nvCxnSpPr>
        <p:spPr>
          <a:xfrm flipH="1">
            <a:off x="6087725" y="3667096"/>
            <a:ext cx="928" cy="401876"/>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29052047-3F3D-3206-E6BB-BBD17AC20BAB}"/>
              </a:ext>
            </a:extLst>
          </p:cNvPr>
          <p:cNvCxnSpPr>
            <a:cxnSpLocks/>
            <a:stCxn id="24" idx="2"/>
            <a:endCxn id="25" idx="0"/>
          </p:cNvCxnSpPr>
          <p:nvPr/>
        </p:nvCxnSpPr>
        <p:spPr>
          <a:xfrm>
            <a:off x="6142353" y="5997071"/>
            <a:ext cx="0" cy="254671"/>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838D63BF-6E53-DF9B-D19B-E30846A54A68}"/>
              </a:ext>
            </a:extLst>
          </p:cNvPr>
          <p:cNvCxnSpPr>
            <a:cxnSpLocks/>
            <a:stCxn id="6" idx="3"/>
            <a:endCxn id="7" idx="1"/>
          </p:cNvCxnSpPr>
          <p:nvPr/>
        </p:nvCxnSpPr>
        <p:spPr>
          <a:xfrm flipV="1">
            <a:off x="2946821" y="556954"/>
            <a:ext cx="377170" cy="290"/>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2" name="TextBox 121">
            <a:extLst>
              <a:ext uri="{FF2B5EF4-FFF2-40B4-BE49-F238E27FC236}">
                <a16:creationId xmlns:a16="http://schemas.microsoft.com/office/drawing/2014/main" id="{CC0D79F5-619E-F88A-4F59-89374DD00BC1}"/>
              </a:ext>
            </a:extLst>
          </p:cNvPr>
          <p:cNvSpPr txBox="1"/>
          <p:nvPr/>
        </p:nvSpPr>
        <p:spPr>
          <a:xfrm>
            <a:off x="7547241" y="122786"/>
            <a:ext cx="3128616" cy="646331"/>
          </a:xfrm>
          <a:prstGeom prst="rect">
            <a:avLst/>
          </a:prstGeom>
          <a:noFill/>
        </p:spPr>
        <p:txBody>
          <a:bodyPr wrap="square" rtlCol="0">
            <a:spAutoFit/>
          </a:bodyPr>
          <a:lstStyle/>
          <a:p>
            <a:r>
              <a:rPr lang="en-US" sz="3600" dirty="0">
                <a:solidFill>
                  <a:srgbClr val="18173A"/>
                </a:solidFill>
                <a:latin typeface="Times New Roman" panose="02020603050405020304" pitchFamily="18" charset="0"/>
                <a:cs typeface="Times New Roman" panose="02020603050405020304" pitchFamily="18" charset="0"/>
              </a:rPr>
              <a:t>WORK FLOW</a:t>
            </a:r>
          </a:p>
        </p:txBody>
      </p:sp>
      <p:grpSp>
        <p:nvGrpSpPr>
          <p:cNvPr id="80" name="Google Shape;521;p40">
            <a:extLst>
              <a:ext uri="{FF2B5EF4-FFF2-40B4-BE49-F238E27FC236}">
                <a16:creationId xmlns:a16="http://schemas.microsoft.com/office/drawing/2014/main" id="{B305AC0B-2DA6-1E49-D6A1-BB976E35D592}"/>
              </a:ext>
            </a:extLst>
          </p:cNvPr>
          <p:cNvGrpSpPr/>
          <p:nvPr/>
        </p:nvGrpSpPr>
        <p:grpSpPr>
          <a:xfrm>
            <a:off x="8681" y="5819935"/>
            <a:ext cx="1038240" cy="1038600"/>
            <a:chOff x="713160" y="3631320"/>
            <a:chExt cx="1038240" cy="1038600"/>
          </a:xfrm>
        </p:grpSpPr>
        <p:sp>
          <p:nvSpPr>
            <p:cNvPr id="82" name="Google Shape;522;p40">
              <a:extLst>
                <a:ext uri="{FF2B5EF4-FFF2-40B4-BE49-F238E27FC236}">
                  <a16:creationId xmlns:a16="http://schemas.microsoft.com/office/drawing/2014/main" id="{38F84B60-098F-85FA-190C-4F8755FE2B09}"/>
                </a:ext>
              </a:extLst>
            </p:cNvPr>
            <p:cNvSpPr/>
            <p:nvPr/>
          </p:nvSpPr>
          <p:spPr>
            <a:xfrm flipH="1">
              <a:off x="713160" y="4110840"/>
              <a:ext cx="558720" cy="558720"/>
            </a:xfrm>
            <a:custGeom>
              <a:avLst/>
              <a:gdLst>
                <a:gd name="textAreaLeft" fmla="*/ 360 w 558720"/>
                <a:gd name="textAreaRight" fmla="*/ 559440 w 558720"/>
                <a:gd name="textAreaTop" fmla="*/ 0 h 558720"/>
                <a:gd name="textAreaBottom" fmla="*/ 559080 h 558720"/>
              </a:gdLst>
              <a:ahLst/>
              <a:cxnLst/>
              <a:rect l="textAreaLeft" t="textAreaTop" r="textAreaRight" b="textAreaBottom"/>
              <a:pathLst>
                <a:path w="10268" h="10269" fill="none">
                  <a:moveTo>
                    <a:pt x="1" y="10268"/>
                  </a:moveTo>
                  <a:cubicBezTo>
                    <a:pt x="1" y="9730"/>
                    <a:pt x="43" y="9201"/>
                    <a:pt x="122" y="8685"/>
                  </a:cubicBezTo>
                  <a:cubicBezTo>
                    <a:pt x="234" y="7966"/>
                    <a:pt x="419" y="7271"/>
                    <a:pt x="672" y="6609"/>
                  </a:cubicBezTo>
                  <a:cubicBezTo>
                    <a:pt x="929" y="5934"/>
                    <a:pt x="1255" y="5291"/>
                    <a:pt x="1643" y="4695"/>
                  </a:cubicBezTo>
                  <a:cubicBezTo>
                    <a:pt x="2035" y="4090"/>
                    <a:pt x="2486" y="3531"/>
                    <a:pt x="2992" y="3022"/>
                  </a:cubicBezTo>
                  <a:cubicBezTo>
                    <a:pt x="3498" y="2515"/>
                    <a:pt x="4056" y="2061"/>
                    <a:pt x="4657" y="1668"/>
                  </a:cubicBezTo>
                  <a:cubicBezTo>
                    <a:pt x="5252" y="1279"/>
                    <a:pt x="5891" y="947"/>
                    <a:pt x="6566" y="689"/>
                  </a:cubicBezTo>
                  <a:lnTo>
                    <a:pt x="6567" y="689"/>
                  </a:lnTo>
                  <a:cubicBezTo>
                    <a:pt x="7229" y="432"/>
                    <a:pt x="7920" y="243"/>
                    <a:pt x="8639" y="129"/>
                  </a:cubicBezTo>
                  <a:cubicBezTo>
                    <a:pt x="9168" y="43"/>
                    <a:pt x="9714" y="0"/>
                    <a:pt x="10267" y="0"/>
                  </a:cubicBez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3" name="Google Shape;523;p40">
              <a:extLst>
                <a:ext uri="{FF2B5EF4-FFF2-40B4-BE49-F238E27FC236}">
                  <a16:creationId xmlns:a16="http://schemas.microsoft.com/office/drawing/2014/main" id="{F2A8CF96-F4B5-E379-FBBD-A7824B897A9E}"/>
                </a:ext>
              </a:extLst>
            </p:cNvPr>
            <p:cNvSpPr/>
            <p:nvPr/>
          </p:nvSpPr>
          <p:spPr>
            <a:xfrm flipH="1">
              <a:off x="801720" y="3644280"/>
              <a:ext cx="75600" cy="473400"/>
            </a:xfrm>
            <a:custGeom>
              <a:avLst/>
              <a:gdLst>
                <a:gd name="textAreaLeft" fmla="*/ 360 w 75600"/>
                <a:gd name="textAreaRight" fmla="*/ 76320 w 75600"/>
                <a:gd name="textAreaTop" fmla="*/ 0 h 473400"/>
                <a:gd name="textAreaBottom" fmla="*/ 473760 h 473400"/>
              </a:gdLst>
              <a:ahLst/>
              <a:cxnLst/>
              <a:rect l="textAreaLeft" t="textAreaTop" r="textAreaRight" b="textAreaBottom"/>
              <a:pathLst>
                <a:path w="1398" h="8701" fill="none">
                  <a:moveTo>
                    <a:pt x="1398" y="8701"/>
                  </a:moveTo>
                  <a:lnTo>
                    <a:pt x="0" y="0"/>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5" name="Google Shape;524;p40">
              <a:extLst>
                <a:ext uri="{FF2B5EF4-FFF2-40B4-BE49-F238E27FC236}">
                  <a16:creationId xmlns:a16="http://schemas.microsoft.com/office/drawing/2014/main" id="{5BD58261-2C77-FDD7-198B-E327BDF04289}"/>
                </a:ext>
              </a:extLst>
            </p:cNvPr>
            <p:cNvSpPr/>
            <p:nvPr/>
          </p:nvSpPr>
          <p:spPr>
            <a:xfrm flipH="1">
              <a:off x="914760" y="3700800"/>
              <a:ext cx="172800" cy="447120"/>
            </a:xfrm>
            <a:custGeom>
              <a:avLst/>
              <a:gdLst>
                <a:gd name="textAreaLeft" fmla="*/ 360 w 172800"/>
                <a:gd name="textAreaRight" fmla="*/ 173520 w 172800"/>
                <a:gd name="textAreaTop" fmla="*/ 0 h 447120"/>
                <a:gd name="textAreaBottom" fmla="*/ 447480 h 447120"/>
              </a:gdLst>
              <a:ahLst/>
              <a:cxnLst/>
              <a:rect l="textAreaLeft" t="textAreaTop" r="textAreaRight" b="textAreaBottom"/>
              <a:pathLst>
                <a:path w="3178" h="8220" fill="none">
                  <a:moveTo>
                    <a:pt x="1" y="1"/>
                  </a:moveTo>
                  <a:lnTo>
                    <a:pt x="3177" y="8220"/>
                  </a:lnTo>
                  <a:lnTo>
                    <a:pt x="3178" y="8220"/>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6" name="Google Shape;525;p40">
              <a:extLst>
                <a:ext uri="{FF2B5EF4-FFF2-40B4-BE49-F238E27FC236}">
                  <a16:creationId xmlns:a16="http://schemas.microsoft.com/office/drawing/2014/main" id="{85BF4478-A986-883D-E4A6-977D37C4C4C3}"/>
                </a:ext>
              </a:extLst>
            </p:cNvPr>
            <p:cNvSpPr/>
            <p:nvPr/>
          </p:nvSpPr>
          <p:spPr>
            <a:xfrm flipH="1">
              <a:off x="1018080" y="3799800"/>
              <a:ext cx="261720" cy="401400"/>
            </a:xfrm>
            <a:custGeom>
              <a:avLst/>
              <a:gdLst>
                <a:gd name="textAreaLeft" fmla="*/ -360 w 261720"/>
                <a:gd name="textAreaRight" fmla="*/ 261720 w 261720"/>
                <a:gd name="textAreaTop" fmla="*/ 0 h 401400"/>
                <a:gd name="textAreaBottom" fmla="*/ 401760 h 401400"/>
              </a:gdLst>
              <a:ahLst/>
              <a:cxnLst/>
              <a:rect l="textAreaLeft" t="textAreaTop" r="textAreaRight" b="textAreaBottom"/>
              <a:pathLst>
                <a:path w="4816" h="7380" fill="none">
                  <a:moveTo>
                    <a:pt x="0" y="1"/>
                  </a:moveTo>
                  <a:lnTo>
                    <a:pt x="4815" y="7380"/>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8" name="Google Shape;526;p40">
              <a:extLst>
                <a:ext uri="{FF2B5EF4-FFF2-40B4-BE49-F238E27FC236}">
                  <a16:creationId xmlns:a16="http://schemas.microsoft.com/office/drawing/2014/main" id="{EDDE9434-FA9E-C0FA-AAF4-EF5280B62008}"/>
                </a:ext>
              </a:extLst>
            </p:cNvPr>
            <p:cNvSpPr/>
            <p:nvPr/>
          </p:nvSpPr>
          <p:spPr>
            <a:xfrm flipH="1">
              <a:off x="1108440" y="3936960"/>
              <a:ext cx="339480" cy="338040"/>
            </a:xfrm>
            <a:custGeom>
              <a:avLst/>
              <a:gdLst>
                <a:gd name="textAreaLeft" fmla="*/ -360 w 339480"/>
                <a:gd name="textAreaRight" fmla="*/ 339480 w 339480"/>
                <a:gd name="textAreaTop" fmla="*/ 0 h 338040"/>
                <a:gd name="textAreaBottom" fmla="*/ 338400 h 338040"/>
              </a:gdLst>
              <a:ahLst/>
              <a:cxnLst/>
              <a:rect l="textAreaLeft" t="textAreaTop" r="textAreaRight" b="textAreaBottom"/>
              <a:pathLst>
                <a:path w="6243" h="6217" fill="none">
                  <a:moveTo>
                    <a:pt x="1" y="0"/>
                  </a:moveTo>
                  <a:lnTo>
                    <a:pt x="6242" y="6216"/>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9" name="Google Shape;527;p40">
              <a:extLst>
                <a:ext uri="{FF2B5EF4-FFF2-40B4-BE49-F238E27FC236}">
                  <a16:creationId xmlns:a16="http://schemas.microsoft.com/office/drawing/2014/main" id="{5B66F8DE-5E8C-6170-9B7B-354903AFE5EC}"/>
                </a:ext>
              </a:extLst>
            </p:cNvPr>
            <p:cNvSpPr/>
            <p:nvPr/>
          </p:nvSpPr>
          <p:spPr>
            <a:xfrm flipH="1">
              <a:off x="1182600" y="4106160"/>
              <a:ext cx="402480" cy="260280"/>
            </a:xfrm>
            <a:custGeom>
              <a:avLst/>
              <a:gdLst>
                <a:gd name="textAreaLeft" fmla="*/ 360 w 402480"/>
                <a:gd name="textAreaRight" fmla="*/ 403200 w 402480"/>
                <a:gd name="textAreaTop" fmla="*/ 0 h 260280"/>
                <a:gd name="textAreaBottom" fmla="*/ 260640 h 260280"/>
              </a:gdLst>
              <a:ahLst/>
              <a:cxnLst/>
              <a:rect l="textAreaLeft" t="textAreaTop" r="textAreaRight" b="textAreaBottom"/>
              <a:pathLst>
                <a:path w="7401" h="4784" fill="none">
                  <a:moveTo>
                    <a:pt x="1" y="1"/>
                  </a:moveTo>
                  <a:lnTo>
                    <a:pt x="7400" y="4784"/>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1" name="Google Shape;528;p40">
              <a:extLst>
                <a:ext uri="{FF2B5EF4-FFF2-40B4-BE49-F238E27FC236}">
                  <a16:creationId xmlns:a16="http://schemas.microsoft.com/office/drawing/2014/main" id="{649E144E-F19A-D717-A6BC-38C6F386D045}"/>
                </a:ext>
              </a:extLst>
            </p:cNvPr>
            <p:cNvSpPr/>
            <p:nvPr/>
          </p:nvSpPr>
          <p:spPr>
            <a:xfrm flipH="1">
              <a:off x="1235520" y="4299840"/>
              <a:ext cx="447840" cy="170640"/>
            </a:xfrm>
            <a:custGeom>
              <a:avLst/>
              <a:gdLst>
                <a:gd name="textAreaLeft" fmla="*/ 360 w 447840"/>
                <a:gd name="textAreaRight" fmla="*/ 448560 w 447840"/>
                <a:gd name="textAreaTop" fmla="*/ 0 h 170640"/>
                <a:gd name="textAreaBottom" fmla="*/ 171000 h 170640"/>
              </a:gdLst>
              <a:ahLst/>
              <a:cxnLst/>
              <a:rect l="textAreaLeft" t="textAreaTop" r="textAreaRight" b="textAreaBottom"/>
              <a:pathLst>
                <a:path w="8234" h="3141" fill="none">
                  <a:moveTo>
                    <a:pt x="1" y="0"/>
                  </a:moveTo>
                  <a:lnTo>
                    <a:pt x="8233" y="3141"/>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85320" bIns="853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2" name="Google Shape;529;p40">
              <a:extLst>
                <a:ext uri="{FF2B5EF4-FFF2-40B4-BE49-F238E27FC236}">
                  <a16:creationId xmlns:a16="http://schemas.microsoft.com/office/drawing/2014/main" id="{412C4318-B42B-5E47-F244-C310F44FF1BB}"/>
                </a:ext>
              </a:extLst>
            </p:cNvPr>
            <p:cNvSpPr/>
            <p:nvPr/>
          </p:nvSpPr>
          <p:spPr>
            <a:xfrm flipH="1">
              <a:off x="1265760" y="4509720"/>
              <a:ext cx="473760" cy="73800"/>
            </a:xfrm>
            <a:custGeom>
              <a:avLst/>
              <a:gdLst>
                <a:gd name="textAreaLeft" fmla="*/ 360 w 473760"/>
                <a:gd name="textAreaRight" fmla="*/ 474480 w 473760"/>
                <a:gd name="textAreaTop" fmla="*/ 0 h 73800"/>
                <a:gd name="textAreaBottom" fmla="*/ 74160 h 73800"/>
              </a:gdLst>
              <a:ahLst/>
              <a:cxnLst/>
              <a:rect l="textAreaLeft" t="textAreaTop" r="textAreaRight" b="textAreaBottom"/>
              <a:pathLst>
                <a:path w="8706" h="1360" fill="none">
                  <a:moveTo>
                    <a:pt x="8705" y="1360"/>
                  </a:moveTo>
                  <a:lnTo>
                    <a:pt x="1" y="1"/>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37080" bIns="3708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3" name="Google Shape;530;p40">
              <a:extLst>
                <a:ext uri="{FF2B5EF4-FFF2-40B4-BE49-F238E27FC236}">
                  <a16:creationId xmlns:a16="http://schemas.microsoft.com/office/drawing/2014/main" id="{31C03468-AFD5-F417-D38A-9C27CC09FBCF}"/>
                </a:ext>
              </a:extLst>
            </p:cNvPr>
            <p:cNvSpPr/>
            <p:nvPr/>
          </p:nvSpPr>
          <p:spPr>
            <a:xfrm flipH="1">
              <a:off x="713160" y="3631320"/>
              <a:ext cx="1038240" cy="1038600"/>
            </a:xfrm>
            <a:custGeom>
              <a:avLst/>
              <a:gdLst>
                <a:gd name="textAreaLeft" fmla="*/ 360 w 1038240"/>
                <a:gd name="textAreaRight" fmla="*/ 1038960 w 1038240"/>
                <a:gd name="textAreaTop" fmla="*/ 0 h 1038600"/>
                <a:gd name="textAreaBottom" fmla="*/ 1038960 h 1038600"/>
              </a:gdLst>
              <a:ahLst/>
              <a:cxnLst/>
              <a:rect l="textAreaLeft" t="textAreaTop" r="textAreaRight" b="textAreaBottom"/>
              <a:pathLst>
                <a:path w="19074" h="19080" fill="none">
                  <a:moveTo>
                    <a:pt x="1" y="19079"/>
                  </a:moveTo>
                  <a:cubicBezTo>
                    <a:pt x="1" y="18079"/>
                    <a:pt x="76" y="17097"/>
                    <a:pt x="226" y="16137"/>
                  </a:cubicBezTo>
                  <a:cubicBezTo>
                    <a:pt x="433" y="14801"/>
                    <a:pt x="779" y="13510"/>
                    <a:pt x="1248" y="12281"/>
                  </a:cubicBezTo>
                  <a:cubicBezTo>
                    <a:pt x="1724" y="11027"/>
                    <a:pt x="2332" y="9833"/>
                    <a:pt x="3051" y="8724"/>
                  </a:cubicBezTo>
                  <a:cubicBezTo>
                    <a:pt x="3779" y="7599"/>
                    <a:pt x="4619" y="6558"/>
                    <a:pt x="5556" y="5617"/>
                  </a:cubicBezTo>
                  <a:cubicBezTo>
                    <a:pt x="6496" y="4675"/>
                    <a:pt x="7532" y="3830"/>
                    <a:pt x="8649" y="3099"/>
                  </a:cubicBezTo>
                  <a:cubicBezTo>
                    <a:pt x="9754" y="2375"/>
                    <a:pt x="10944" y="1760"/>
                    <a:pt x="12195" y="1281"/>
                  </a:cubicBezTo>
                  <a:lnTo>
                    <a:pt x="12199" y="1281"/>
                  </a:lnTo>
                  <a:cubicBezTo>
                    <a:pt x="13429" y="803"/>
                    <a:pt x="14713" y="450"/>
                    <a:pt x="16047" y="240"/>
                  </a:cubicBezTo>
                  <a:cubicBezTo>
                    <a:pt x="17033" y="81"/>
                    <a:pt x="18045" y="1"/>
                    <a:pt x="19074" y="1"/>
                  </a:cubicBez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
        <p:nvSpPr>
          <p:cNvPr id="94" name="Google Shape;535;p40">
            <a:extLst>
              <a:ext uri="{FF2B5EF4-FFF2-40B4-BE49-F238E27FC236}">
                <a16:creationId xmlns:a16="http://schemas.microsoft.com/office/drawing/2014/main" id="{6337A29C-00E9-AC78-0720-F3643D84FEEE}"/>
              </a:ext>
            </a:extLst>
          </p:cNvPr>
          <p:cNvSpPr/>
          <p:nvPr/>
        </p:nvSpPr>
        <p:spPr>
          <a:xfrm flipH="1">
            <a:off x="0" y="-14551"/>
            <a:ext cx="12183825" cy="6858000"/>
          </a:xfrm>
          <a:custGeom>
            <a:avLst/>
            <a:gdLst>
              <a:gd name="textAreaLeft" fmla="*/ -360 w 7717320"/>
              <a:gd name="textAreaRight" fmla="*/ 7717320 w 7717320"/>
              <a:gd name="textAreaTop" fmla="*/ 0 h 4196520"/>
              <a:gd name="textAreaBottom" fmla="*/ 4196880 h 4196520"/>
            </a:gdLst>
            <a:ahLst/>
            <a:cxnLst/>
            <a:rect l="textAreaLeft" t="textAreaTop" r="textAreaRight" b="textAreaBottom"/>
            <a:pathLst>
              <a:path w="170276" h="92601" fill="none">
                <a:moveTo>
                  <a:pt x="170276" y="3559"/>
                </a:moveTo>
                <a:lnTo>
                  <a:pt x="170276" y="89042"/>
                </a:lnTo>
                <a:lnTo>
                  <a:pt x="168898" y="89042"/>
                </a:lnTo>
                <a:cubicBezTo>
                  <a:pt x="168600" y="89042"/>
                  <a:pt x="168319" y="89100"/>
                  <a:pt x="168062" y="89207"/>
                </a:cubicBezTo>
                <a:cubicBezTo>
                  <a:pt x="167795" y="89320"/>
                  <a:pt x="167553" y="89483"/>
                  <a:pt x="167350" y="89686"/>
                </a:cubicBezTo>
                <a:cubicBezTo>
                  <a:pt x="167148" y="89888"/>
                  <a:pt x="166986" y="90132"/>
                  <a:pt x="166875" y="90402"/>
                </a:cubicBezTo>
                <a:cubicBezTo>
                  <a:pt x="166775" y="90653"/>
                  <a:pt x="166718" y="90930"/>
                  <a:pt x="166718" y="91218"/>
                </a:cubicBezTo>
                <a:lnTo>
                  <a:pt x="166718" y="92601"/>
                </a:lnTo>
                <a:lnTo>
                  <a:pt x="3558" y="92601"/>
                </a:lnTo>
                <a:lnTo>
                  <a:pt x="3558" y="91218"/>
                </a:lnTo>
                <a:cubicBezTo>
                  <a:pt x="3558" y="90018"/>
                  <a:pt x="2582" y="89042"/>
                  <a:pt x="1379" y="89042"/>
                </a:cubicBezTo>
                <a:lnTo>
                  <a:pt x="0" y="89042"/>
                </a:lnTo>
                <a:lnTo>
                  <a:pt x="0" y="3559"/>
                </a:lnTo>
                <a:lnTo>
                  <a:pt x="1379" y="3559"/>
                </a:lnTo>
                <a:cubicBezTo>
                  <a:pt x="2582" y="3559"/>
                  <a:pt x="3558" y="2583"/>
                  <a:pt x="3558" y="1380"/>
                </a:cubicBezTo>
                <a:lnTo>
                  <a:pt x="3558" y="1"/>
                </a:lnTo>
                <a:lnTo>
                  <a:pt x="166718" y="1"/>
                </a:lnTo>
                <a:lnTo>
                  <a:pt x="166718" y="1380"/>
                </a:lnTo>
                <a:cubicBezTo>
                  <a:pt x="166718" y="2583"/>
                  <a:pt x="167695" y="3559"/>
                  <a:pt x="168898" y="3559"/>
                </a:cubicBezTo>
                <a:close/>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dirty="0">
              <a:solidFill>
                <a:srgbClr val="FFFFFF"/>
              </a:solidFill>
              <a:latin typeface="OpenSymbol"/>
            </a:endParaRPr>
          </a:p>
        </p:txBody>
      </p:sp>
      <p:grpSp>
        <p:nvGrpSpPr>
          <p:cNvPr id="95" name="Google Shape;507;p40">
            <a:extLst>
              <a:ext uri="{FF2B5EF4-FFF2-40B4-BE49-F238E27FC236}">
                <a16:creationId xmlns:a16="http://schemas.microsoft.com/office/drawing/2014/main" id="{CE7599FA-9AEA-E294-5345-306616F37B53}"/>
              </a:ext>
            </a:extLst>
          </p:cNvPr>
          <p:cNvGrpSpPr/>
          <p:nvPr/>
        </p:nvGrpSpPr>
        <p:grpSpPr>
          <a:xfrm>
            <a:off x="11046585" y="0"/>
            <a:ext cx="1137240" cy="1137240"/>
            <a:chOff x="7293240" y="473040"/>
            <a:chExt cx="1137240" cy="1137240"/>
          </a:xfrm>
        </p:grpSpPr>
        <p:sp>
          <p:nvSpPr>
            <p:cNvPr id="96" name="Google Shape;508;p40">
              <a:extLst>
                <a:ext uri="{FF2B5EF4-FFF2-40B4-BE49-F238E27FC236}">
                  <a16:creationId xmlns:a16="http://schemas.microsoft.com/office/drawing/2014/main" id="{E39DC86A-1349-65E0-4092-934DA522C35F}"/>
                </a:ext>
              </a:extLst>
            </p:cNvPr>
            <p:cNvSpPr/>
            <p:nvPr/>
          </p:nvSpPr>
          <p:spPr>
            <a:xfrm flipV="1">
              <a:off x="7818480" y="473400"/>
              <a:ext cx="612000" cy="612000"/>
            </a:xfrm>
            <a:custGeom>
              <a:avLst/>
              <a:gdLst>
                <a:gd name="textAreaLeft" fmla="*/ 0 w 612000"/>
                <a:gd name="textAreaRight" fmla="*/ 612360 w 612000"/>
                <a:gd name="textAreaTop" fmla="*/ 360 h 612000"/>
                <a:gd name="textAreaBottom" fmla="*/ 612720 h 612000"/>
              </a:gdLst>
              <a:ahLst/>
              <a:cxnLst/>
              <a:rect l="textAreaLeft" t="textAreaTop" r="textAreaRight" b="textAreaBottom"/>
              <a:pathLst>
                <a:path w="10268" h="10269" fill="none">
                  <a:moveTo>
                    <a:pt x="1" y="10268"/>
                  </a:moveTo>
                  <a:cubicBezTo>
                    <a:pt x="1" y="9730"/>
                    <a:pt x="43" y="9201"/>
                    <a:pt x="122" y="8685"/>
                  </a:cubicBezTo>
                  <a:cubicBezTo>
                    <a:pt x="234" y="7966"/>
                    <a:pt x="419" y="7271"/>
                    <a:pt x="672" y="6609"/>
                  </a:cubicBezTo>
                  <a:cubicBezTo>
                    <a:pt x="929" y="5934"/>
                    <a:pt x="1255" y="5291"/>
                    <a:pt x="1643" y="4695"/>
                  </a:cubicBezTo>
                  <a:cubicBezTo>
                    <a:pt x="2035" y="4090"/>
                    <a:pt x="2486" y="3531"/>
                    <a:pt x="2992" y="3022"/>
                  </a:cubicBezTo>
                  <a:cubicBezTo>
                    <a:pt x="3498" y="2515"/>
                    <a:pt x="4056" y="2061"/>
                    <a:pt x="4657" y="1668"/>
                  </a:cubicBezTo>
                  <a:cubicBezTo>
                    <a:pt x="5252" y="1279"/>
                    <a:pt x="5891" y="947"/>
                    <a:pt x="6566" y="689"/>
                  </a:cubicBezTo>
                  <a:lnTo>
                    <a:pt x="6567" y="689"/>
                  </a:lnTo>
                  <a:cubicBezTo>
                    <a:pt x="7229" y="432"/>
                    <a:pt x="7920" y="243"/>
                    <a:pt x="8639" y="129"/>
                  </a:cubicBezTo>
                  <a:cubicBezTo>
                    <a:pt x="9168" y="43"/>
                    <a:pt x="9714" y="0"/>
                    <a:pt x="10267" y="0"/>
                  </a:cubicBez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7" name="Google Shape;509;p40">
              <a:extLst>
                <a:ext uri="{FF2B5EF4-FFF2-40B4-BE49-F238E27FC236}">
                  <a16:creationId xmlns:a16="http://schemas.microsoft.com/office/drawing/2014/main" id="{114A417E-DC99-34C2-1E1C-FE89958E9828}"/>
                </a:ext>
              </a:extLst>
            </p:cNvPr>
            <p:cNvSpPr/>
            <p:nvPr/>
          </p:nvSpPr>
          <p:spPr>
            <a:xfrm flipV="1">
              <a:off x="8250120" y="1077840"/>
              <a:ext cx="83160" cy="518400"/>
            </a:xfrm>
            <a:custGeom>
              <a:avLst/>
              <a:gdLst>
                <a:gd name="textAreaLeft" fmla="*/ 0 w 83160"/>
                <a:gd name="textAreaRight" fmla="*/ 83520 w 83160"/>
                <a:gd name="textAreaTop" fmla="*/ 360 h 518400"/>
                <a:gd name="textAreaBottom" fmla="*/ 519120 h 518400"/>
              </a:gdLst>
              <a:ahLst/>
              <a:cxnLst/>
              <a:rect l="textAreaLeft" t="textAreaTop" r="textAreaRight" b="textAreaBottom"/>
              <a:pathLst>
                <a:path w="1398" h="8701" fill="none">
                  <a:moveTo>
                    <a:pt x="1398" y="8701"/>
                  </a:moveTo>
                  <a:lnTo>
                    <a:pt x="0" y="0"/>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8" name="Google Shape;510;p40">
              <a:extLst>
                <a:ext uri="{FF2B5EF4-FFF2-40B4-BE49-F238E27FC236}">
                  <a16:creationId xmlns:a16="http://schemas.microsoft.com/office/drawing/2014/main" id="{3A1CA2AD-7D08-A380-693C-892ACD492AF0}"/>
                </a:ext>
              </a:extLst>
            </p:cNvPr>
            <p:cNvSpPr/>
            <p:nvPr/>
          </p:nvSpPr>
          <p:spPr>
            <a:xfrm flipV="1">
              <a:off x="8020440" y="1044360"/>
              <a:ext cx="189000" cy="489600"/>
            </a:xfrm>
            <a:custGeom>
              <a:avLst/>
              <a:gdLst>
                <a:gd name="textAreaLeft" fmla="*/ 0 w 189000"/>
                <a:gd name="textAreaRight" fmla="*/ 189360 w 189000"/>
                <a:gd name="textAreaTop" fmla="*/ 360 h 489600"/>
                <a:gd name="textAreaBottom" fmla="*/ 490320 h 489600"/>
              </a:gdLst>
              <a:ahLst/>
              <a:cxnLst/>
              <a:rect l="textAreaLeft" t="textAreaTop" r="textAreaRight" b="textAreaBottom"/>
              <a:pathLst>
                <a:path w="3178" h="8220" fill="none">
                  <a:moveTo>
                    <a:pt x="1" y="1"/>
                  </a:moveTo>
                  <a:lnTo>
                    <a:pt x="3177" y="8220"/>
                  </a:lnTo>
                  <a:lnTo>
                    <a:pt x="3178" y="8220"/>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9" name="Google Shape;511;p40">
              <a:extLst>
                <a:ext uri="{FF2B5EF4-FFF2-40B4-BE49-F238E27FC236}">
                  <a16:creationId xmlns:a16="http://schemas.microsoft.com/office/drawing/2014/main" id="{562AF89A-59F9-EDF2-3866-083A5845E565}"/>
                </a:ext>
              </a:extLst>
            </p:cNvPr>
            <p:cNvSpPr/>
            <p:nvPr/>
          </p:nvSpPr>
          <p:spPr>
            <a:xfrm flipV="1">
              <a:off x="7809120" y="985320"/>
              <a:ext cx="286920" cy="439560"/>
            </a:xfrm>
            <a:custGeom>
              <a:avLst/>
              <a:gdLst>
                <a:gd name="textAreaLeft" fmla="*/ 0 w 286920"/>
                <a:gd name="textAreaRight" fmla="*/ 287280 w 286920"/>
                <a:gd name="textAreaTop" fmla="*/ -360 h 439560"/>
                <a:gd name="textAreaBottom" fmla="*/ 439560 h 439560"/>
              </a:gdLst>
              <a:ahLst/>
              <a:cxnLst/>
              <a:rect l="textAreaLeft" t="textAreaTop" r="textAreaRight" b="textAreaBottom"/>
              <a:pathLst>
                <a:path w="4816" h="7380" fill="none">
                  <a:moveTo>
                    <a:pt x="0" y="1"/>
                  </a:moveTo>
                  <a:lnTo>
                    <a:pt x="4815" y="7380"/>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00" name="Google Shape;512;p40">
              <a:extLst>
                <a:ext uri="{FF2B5EF4-FFF2-40B4-BE49-F238E27FC236}">
                  <a16:creationId xmlns:a16="http://schemas.microsoft.com/office/drawing/2014/main" id="{765E528E-1896-5F32-48D2-E8F94B691E05}"/>
                </a:ext>
              </a:extLst>
            </p:cNvPr>
            <p:cNvSpPr/>
            <p:nvPr/>
          </p:nvSpPr>
          <p:spPr>
            <a:xfrm flipV="1">
              <a:off x="7624800" y="904680"/>
              <a:ext cx="371880" cy="370440"/>
            </a:xfrm>
            <a:custGeom>
              <a:avLst/>
              <a:gdLst>
                <a:gd name="textAreaLeft" fmla="*/ 0 w 371880"/>
                <a:gd name="textAreaRight" fmla="*/ 372240 w 371880"/>
                <a:gd name="textAreaTop" fmla="*/ -360 h 370440"/>
                <a:gd name="textAreaBottom" fmla="*/ 370440 h 370440"/>
              </a:gdLst>
              <a:ahLst/>
              <a:cxnLst/>
              <a:rect l="textAreaLeft" t="textAreaTop" r="textAreaRight" b="textAreaBottom"/>
              <a:pathLst>
                <a:path w="6243" h="6217" fill="none">
                  <a:moveTo>
                    <a:pt x="1" y="0"/>
                  </a:moveTo>
                  <a:lnTo>
                    <a:pt x="6242" y="6216"/>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02" name="Google Shape;513;p40">
              <a:extLst>
                <a:ext uri="{FF2B5EF4-FFF2-40B4-BE49-F238E27FC236}">
                  <a16:creationId xmlns:a16="http://schemas.microsoft.com/office/drawing/2014/main" id="{D80509D6-2AA7-565C-7E99-5FF97453433C}"/>
                </a:ext>
              </a:extLst>
            </p:cNvPr>
            <p:cNvSpPr/>
            <p:nvPr/>
          </p:nvSpPr>
          <p:spPr>
            <a:xfrm flipV="1">
              <a:off x="7475400" y="804960"/>
              <a:ext cx="441000" cy="284760"/>
            </a:xfrm>
            <a:custGeom>
              <a:avLst/>
              <a:gdLst>
                <a:gd name="textAreaLeft" fmla="*/ 0 w 441000"/>
                <a:gd name="textAreaRight" fmla="*/ 441360 w 441000"/>
                <a:gd name="textAreaTop" fmla="*/ -360 h 284760"/>
                <a:gd name="textAreaBottom" fmla="*/ 284760 h 284760"/>
              </a:gdLst>
              <a:ahLst/>
              <a:cxnLst/>
              <a:rect l="textAreaLeft" t="textAreaTop" r="textAreaRight" b="textAreaBottom"/>
              <a:pathLst>
                <a:path w="7401" h="4784" fill="none">
                  <a:moveTo>
                    <a:pt x="1" y="1"/>
                  </a:moveTo>
                  <a:lnTo>
                    <a:pt x="7400" y="4784"/>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03" name="Google Shape;514;p40">
              <a:extLst>
                <a:ext uri="{FF2B5EF4-FFF2-40B4-BE49-F238E27FC236}">
                  <a16:creationId xmlns:a16="http://schemas.microsoft.com/office/drawing/2014/main" id="{02C7275C-8AAB-B15F-5576-11C0C65E2291}"/>
                </a:ext>
              </a:extLst>
            </p:cNvPr>
            <p:cNvSpPr/>
            <p:nvPr/>
          </p:nvSpPr>
          <p:spPr>
            <a:xfrm flipV="1">
              <a:off x="7367760" y="690840"/>
              <a:ext cx="490680" cy="186840"/>
            </a:xfrm>
            <a:custGeom>
              <a:avLst/>
              <a:gdLst>
                <a:gd name="textAreaLeft" fmla="*/ 0 w 490680"/>
                <a:gd name="textAreaRight" fmla="*/ 491040 w 490680"/>
                <a:gd name="textAreaTop" fmla="*/ -360 h 186840"/>
                <a:gd name="textAreaBottom" fmla="*/ 186840 h 186840"/>
              </a:gdLst>
              <a:ahLst/>
              <a:cxnLst/>
              <a:rect l="textAreaLeft" t="textAreaTop" r="textAreaRight" b="textAreaBottom"/>
              <a:pathLst>
                <a:path w="8234" h="3141" fill="none">
                  <a:moveTo>
                    <a:pt x="1" y="0"/>
                  </a:moveTo>
                  <a:lnTo>
                    <a:pt x="8233" y="3141"/>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04" name="Google Shape;515;p40">
              <a:extLst>
                <a:ext uri="{FF2B5EF4-FFF2-40B4-BE49-F238E27FC236}">
                  <a16:creationId xmlns:a16="http://schemas.microsoft.com/office/drawing/2014/main" id="{62B01BEF-4088-CF24-6776-BE5FA285ECCD}"/>
                </a:ext>
              </a:extLst>
            </p:cNvPr>
            <p:cNvSpPr/>
            <p:nvPr/>
          </p:nvSpPr>
          <p:spPr>
            <a:xfrm flipV="1">
              <a:off x="7306920" y="567720"/>
              <a:ext cx="518760" cy="80640"/>
            </a:xfrm>
            <a:custGeom>
              <a:avLst/>
              <a:gdLst>
                <a:gd name="textAreaLeft" fmla="*/ 0 w 518760"/>
                <a:gd name="textAreaRight" fmla="*/ 519120 w 518760"/>
                <a:gd name="textAreaTop" fmla="*/ 360 h 80640"/>
                <a:gd name="textAreaBottom" fmla="*/ 81360 h 80640"/>
              </a:gdLst>
              <a:ahLst/>
              <a:cxnLst/>
              <a:rect l="textAreaLeft" t="textAreaTop" r="textAreaRight" b="textAreaBottom"/>
              <a:pathLst>
                <a:path w="8706" h="1360" fill="none">
                  <a:moveTo>
                    <a:pt x="8705" y="1360"/>
                  </a:moveTo>
                  <a:lnTo>
                    <a:pt x="1" y="1"/>
                  </a:ln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40320" bIns="403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05" name="Google Shape;516;p40">
              <a:extLst>
                <a:ext uri="{FF2B5EF4-FFF2-40B4-BE49-F238E27FC236}">
                  <a16:creationId xmlns:a16="http://schemas.microsoft.com/office/drawing/2014/main" id="{B5D0CD41-6B1C-27F1-77B2-3B15B61F31CD}"/>
                </a:ext>
              </a:extLst>
            </p:cNvPr>
            <p:cNvSpPr/>
            <p:nvPr/>
          </p:nvSpPr>
          <p:spPr>
            <a:xfrm flipV="1">
              <a:off x="7293240" y="472320"/>
              <a:ext cx="1136880" cy="1137240"/>
            </a:xfrm>
            <a:custGeom>
              <a:avLst/>
              <a:gdLst>
                <a:gd name="textAreaLeft" fmla="*/ 0 w 1136880"/>
                <a:gd name="textAreaRight" fmla="*/ 1137240 w 1136880"/>
                <a:gd name="textAreaTop" fmla="*/ -360 h 1137240"/>
                <a:gd name="textAreaBottom" fmla="*/ 1137240 h 1137240"/>
              </a:gdLst>
              <a:ahLst/>
              <a:cxnLst/>
              <a:rect l="textAreaLeft" t="textAreaTop" r="textAreaRight" b="textAreaBottom"/>
              <a:pathLst>
                <a:path w="19074" h="19080" fill="none">
                  <a:moveTo>
                    <a:pt x="1" y="19079"/>
                  </a:moveTo>
                  <a:cubicBezTo>
                    <a:pt x="1" y="18079"/>
                    <a:pt x="76" y="17097"/>
                    <a:pt x="226" y="16137"/>
                  </a:cubicBezTo>
                  <a:cubicBezTo>
                    <a:pt x="433" y="14801"/>
                    <a:pt x="779" y="13510"/>
                    <a:pt x="1248" y="12281"/>
                  </a:cubicBezTo>
                  <a:cubicBezTo>
                    <a:pt x="1724" y="11027"/>
                    <a:pt x="2332" y="9833"/>
                    <a:pt x="3051" y="8724"/>
                  </a:cubicBezTo>
                  <a:cubicBezTo>
                    <a:pt x="3779" y="7599"/>
                    <a:pt x="4619" y="6558"/>
                    <a:pt x="5556" y="5617"/>
                  </a:cubicBezTo>
                  <a:cubicBezTo>
                    <a:pt x="6496" y="4675"/>
                    <a:pt x="7532" y="3830"/>
                    <a:pt x="8649" y="3099"/>
                  </a:cubicBezTo>
                  <a:cubicBezTo>
                    <a:pt x="9754" y="2375"/>
                    <a:pt x="10944" y="1760"/>
                    <a:pt x="12195" y="1281"/>
                  </a:cubicBezTo>
                  <a:lnTo>
                    <a:pt x="12199" y="1281"/>
                  </a:lnTo>
                  <a:cubicBezTo>
                    <a:pt x="13429" y="803"/>
                    <a:pt x="14713" y="450"/>
                    <a:pt x="16047" y="240"/>
                  </a:cubicBezTo>
                  <a:cubicBezTo>
                    <a:pt x="17033" y="81"/>
                    <a:pt x="18045" y="1"/>
                    <a:pt x="19074" y="1"/>
                  </a:cubicBezTo>
                </a:path>
              </a:pathLst>
            </a:custGeom>
            <a:noFill/>
            <a:ln w="19050">
              <a:solidFill>
                <a:schemeClr val="accent3">
                  <a:lumMod val="75000"/>
                </a:schemeClr>
              </a:solidFill>
              <a:miter/>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
        <p:nvSpPr>
          <p:cNvPr id="203" name="Diamond 202">
            <a:extLst>
              <a:ext uri="{FF2B5EF4-FFF2-40B4-BE49-F238E27FC236}">
                <a16:creationId xmlns:a16="http://schemas.microsoft.com/office/drawing/2014/main" id="{21FD5C28-5BA1-419F-113B-E22818C63C4F}"/>
              </a:ext>
            </a:extLst>
          </p:cNvPr>
          <p:cNvSpPr/>
          <p:nvPr/>
        </p:nvSpPr>
        <p:spPr>
          <a:xfrm>
            <a:off x="4670388" y="1750730"/>
            <a:ext cx="2888165" cy="1046995"/>
          </a:xfrm>
          <a:prstGeom prst="diamond">
            <a:avLst/>
          </a:prstGeom>
          <a:ln w="28575">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Check if Expenses Exist?</a:t>
            </a:r>
          </a:p>
        </p:txBody>
      </p:sp>
      <p:sp>
        <p:nvSpPr>
          <p:cNvPr id="216" name="Diamond 215">
            <a:extLst>
              <a:ext uri="{FF2B5EF4-FFF2-40B4-BE49-F238E27FC236}">
                <a16:creationId xmlns:a16="http://schemas.microsoft.com/office/drawing/2014/main" id="{0923A661-1C03-03BC-256F-013340A78E82}"/>
              </a:ext>
            </a:extLst>
          </p:cNvPr>
          <p:cNvSpPr/>
          <p:nvPr/>
        </p:nvSpPr>
        <p:spPr>
          <a:xfrm>
            <a:off x="4594954" y="4068972"/>
            <a:ext cx="2985541" cy="1081722"/>
          </a:xfrm>
          <a:prstGeom prst="diamond">
            <a:avLst/>
          </a:prstGeom>
          <a:ln w="28575">
            <a:solidFill>
              <a:schemeClr val="accent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Check if Data is Empty?</a:t>
            </a:r>
          </a:p>
        </p:txBody>
      </p:sp>
      <p:cxnSp>
        <p:nvCxnSpPr>
          <p:cNvPr id="4" name="Connector: Elbow 3">
            <a:extLst>
              <a:ext uri="{FF2B5EF4-FFF2-40B4-BE49-F238E27FC236}">
                <a16:creationId xmlns:a16="http://schemas.microsoft.com/office/drawing/2014/main" id="{97ECB524-14B4-CA87-EF1E-2AAEF853E1BF}"/>
              </a:ext>
            </a:extLst>
          </p:cNvPr>
          <p:cNvCxnSpPr>
            <a:cxnSpLocks/>
            <a:stCxn id="7" idx="3"/>
            <a:endCxn id="11" idx="0"/>
          </p:cNvCxnSpPr>
          <p:nvPr/>
        </p:nvCxnSpPr>
        <p:spPr>
          <a:xfrm>
            <a:off x="5669465" y="556954"/>
            <a:ext cx="445007" cy="399513"/>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12" name="Connector: Elbow 11">
            <a:extLst>
              <a:ext uri="{FF2B5EF4-FFF2-40B4-BE49-F238E27FC236}">
                <a16:creationId xmlns:a16="http://schemas.microsoft.com/office/drawing/2014/main" id="{FF605394-54EF-5979-A822-DCF60771FD7E}"/>
              </a:ext>
            </a:extLst>
          </p:cNvPr>
          <p:cNvCxnSpPr>
            <a:cxnSpLocks/>
            <a:stCxn id="9" idx="2"/>
            <a:endCxn id="19" idx="1"/>
          </p:cNvCxnSpPr>
          <p:nvPr/>
        </p:nvCxnSpPr>
        <p:spPr>
          <a:xfrm rot="16200000" flipH="1">
            <a:off x="3126162" y="2512962"/>
            <a:ext cx="181956" cy="1702566"/>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14" name="Connector: Elbow 13">
            <a:extLst>
              <a:ext uri="{FF2B5EF4-FFF2-40B4-BE49-F238E27FC236}">
                <a16:creationId xmlns:a16="http://schemas.microsoft.com/office/drawing/2014/main" id="{4A6575B2-E091-863B-4770-9DD0062A8DD3}"/>
              </a:ext>
            </a:extLst>
          </p:cNvPr>
          <p:cNvCxnSpPr>
            <a:cxnSpLocks/>
            <a:stCxn id="8" idx="2"/>
            <a:endCxn id="19" idx="3"/>
          </p:cNvCxnSpPr>
          <p:nvPr/>
        </p:nvCxnSpPr>
        <p:spPr>
          <a:xfrm rot="5400000">
            <a:off x="8869188" y="2512961"/>
            <a:ext cx="181957" cy="170256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17" name="Connector: Elbow 16">
            <a:extLst>
              <a:ext uri="{FF2B5EF4-FFF2-40B4-BE49-F238E27FC236}">
                <a16:creationId xmlns:a16="http://schemas.microsoft.com/office/drawing/2014/main" id="{F69C40A2-B8CA-8D01-900F-2FDA5D0AC99A}"/>
              </a:ext>
            </a:extLst>
          </p:cNvPr>
          <p:cNvCxnSpPr>
            <a:cxnSpLocks/>
            <a:stCxn id="23" idx="2"/>
            <a:endCxn id="24" idx="3"/>
          </p:cNvCxnSpPr>
          <p:nvPr/>
        </p:nvCxnSpPr>
        <p:spPr>
          <a:xfrm rot="5400000">
            <a:off x="8354339" y="4754965"/>
            <a:ext cx="210757" cy="1849709"/>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18" name="Connector: Elbow 17">
            <a:extLst>
              <a:ext uri="{FF2B5EF4-FFF2-40B4-BE49-F238E27FC236}">
                <a16:creationId xmlns:a16="http://schemas.microsoft.com/office/drawing/2014/main" id="{744ED0B3-D515-0E00-1A9C-AD73545207AB}"/>
              </a:ext>
            </a:extLst>
          </p:cNvPr>
          <p:cNvCxnSpPr>
            <a:cxnSpLocks/>
            <a:stCxn id="22" idx="2"/>
            <a:endCxn id="24" idx="1"/>
          </p:cNvCxnSpPr>
          <p:nvPr/>
        </p:nvCxnSpPr>
        <p:spPr>
          <a:xfrm rot="16200000" flipH="1">
            <a:off x="3692949" y="4728302"/>
            <a:ext cx="210757" cy="1903034"/>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AAAF17F2-D803-E098-16D8-82EE17415DC5}"/>
              </a:ext>
            </a:extLst>
          </p:cNvPr>
          <p:cNvCxnSpPr>
            <a:cxnSpLocks/>
            <a:stCxn id="216" idx="1"/>
            <a:endCxn id="33" idx="6"/>
          </p:cNvCxnSpPr>
          <p:nvPr/>
        </p:nvCxnSpPr>
        <p:spPr>
          <a:xfrm flipH="1">
            <a:off x="3748146" y="4609833"/>
            <a:ext cx="846808" cy="202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FF04D808-A57E-1F85-6E8C-B56051E2F1EA}"/>
              </a:ext>
            </a:extLst>
          </p:cNvPr>
          <p:cNvCxnSpPr>
            <a:cxnSpLocks/>
            <a:stCxn id="216" idx="3"/>
            <a:endCxn id="34" idx="2"/>
          </p:cNvCxnSpPr>
          <p:nvPr/>
        </p:nvCxnSpPr>
        <p:spPr>
          <a:xfrm>
            <a:off x="7580495" y="4609833"/>
            <a:ext cx="864411" cy="109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73809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1000"/>
                                        <p:tgtEl>
                                          <p:spTgt spid="11"/>
                                        </p:tgtEl>
                                      </p:cBhvr>
                                    </p:animEffect>
                                    <p:anim calcmode="lin" valueType="num">
                                      <p:cBhvr>
                                        <p:cTn id="28" dur="1000" fill="hold"/>
                                        <p:tgtEl>
                                          <p:spTgt spid="11"/>
                                        </p:tgtEl>
                                        <p:attrNameLst>
                                          <p:attrName>ppt_x</p:attrName>
                                        </p:attrNameLst>
                                      </p:cBhvr>
                                      <p:tavLst>
                                        <p:tav tm="0">
                                          <p:val>
                                            <p:strVal val="#ppt_x"/>
                                          </p:val>
                                        </p:tav>
                                        <p:tav tm="100000">
                                          <p:val>
                                            <p:strVal val="#ppt_x"/>
                                          </p:val>
                                        </p:tav>
                                      </p:tavLst>
                                    </p:anim>
                                    <p:anim calcmode="lin" valueType="num">
                                      <p:cBhvr>
                                        <p:cTn id="29" dur="1000" fill="hold"/>
                                        <p:tgtEl>
                                          <p:spTgt spid="11"/>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1000"/>
                                        <p:tgtEl>
                                          <p:spTgt spid="19"/>
                                        </p:tgtEl>
                                      </p:cBhvr>
                                    </p:animEffect>
                                    <p:anim calcmode="lin" valueType="num">
                                      <p:cBhvr>
                                        <p:cTn id="33" dur="1000" fill="hold"/>
                                        <p:tgtEl>
                                          <p:spTgt spid="19"/>
                                        </p:tgtEl>
                                        <p:attrNameLst>
                                          <p:attrName>ppt_x</p:attrName>
                                        </p:attrNameLst>
                                      </p:cBhvr>
                                      <p:tavLst>
                                        <p:tav tm="0">
                                          <p:val>
                                            <p:strVal val="#ppt_x"/>
                                          </p:val>
                                        </p:tav>
                                        <p:tav tm="100000">
                                          <p:val>
                                            <p:strVal val="#ppt_x"/>
                                          </p:val>
                                        </p:tav>
                                      </p:tavLst>
                                    </p:anim>
                                    <p:anim calcmode="lin" valueType="num">
                                      <p:cBhvr>
                                        <p:cTn id="34" dur="1000" fill="hold"/>
                                        <p:tgtEl>
                                          <p:spTgt spid="1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1000"/>
                                        <p:tgtEl>
                                          <p:spTgt spid="22"/>
                                        </p:tgtEl>
                                      </p:cBhvr>
                                    </p:animEffect>
                                    <p:anim calcmode="lin" valueType="num">
                                      <p:cBhvr>
                                        <p:cTn id="38" dur="1000" fill="hold"/>
                                        <p:tgtEl>
                                          <p:spTgt spid="22"/>
                                        </p:tgtEl>
                                        <p:attrNameLst>
                                          <p:attrName>ppt_x</p:attrName>
                                        </p:attrNameLst>
                                      </p:cBhvr>
                                      <p:tavLst>
                                        <p:tav tm="0">
                                          <p:val>
                                            <p:strVal val="#ppt_x"/>
                                          </p:val>
                                        </p:tav>
                                        <p:tav tm="100000">
                                          <p:val>
                                            <p:strVal val="#ppt_x"/>
                                          </p:val>
                                        </p:tav>
                                      </p:tavLst>
                                    </p:anim>
                                    <p:anim calcmode="lin" valueType="num">
                                      <p:cBhvr>
                                        <p:cTn id="39" dur="1000" fill="hold"/>
                                        <p:tgtEl>
                                          <p:spTgt spid="22"/>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1000"/>
                                        <p:tgtEl>
                                          <p:spTgt spid="23"/>
                                        </p:tgtEl>
                                      </p:cBhvr>
                                    </p:animEffect>
                                    <p:anim calcmode="lin" valueType="num">
                                      <p:cBhvr>
                                        <p:cTn id="43" dur="1000" fill="hold"/>
                                        <p:tgtEl>
                                          <p:spTgt spid="23"/>
                                        </p:tgtEl>
                                        <p:attrNameLst>
                                          <p:attrName>ppt_x</p:attrName>
                                        </p:attrNameLst>
                                      </p:cBhvr>
                                      <p:tavLst>
                                        <p:tav tm="0">
                                          <p:val>
                                            <p:strVal val="#ppt_x"/>
                                          </p:val>
                                        </p:tav>
                                        <p:tav tm="100000">
                                          <p:val>
                                            <p:strVal val="#ppt_x"/>
                                          </p:val>
                                        </p:tav>
                                      </p:tavLst>
                                    </p:anim>
                                    <p:anim calcmode="lin" valueType="num">
                                      <p:cBhvr>
                                        <p:cTn id="44" dur="1000" fill="hold"/>
                                        <p:tgtEl>
                                          <p:spTgt spid="23"/>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1000"/>
                                        <p:tgtEl>
                                          <p:spTgt spid="24"/>
                                        </p:tgtEl>
                                      </p:cBhvr>
                                    </p:animEffect>
                                    <p:anim calcmode="lin" valueType="num">
                                      <p:cBhvr>
                                        <p:cTn id="48" dur="1000" fill="hold"/>
                                        <p:tgtEl>
                                          <p:spTgt spid="24"/>
                                        </p:tgtEl>
                                        <p:attrNameLst>
                                          <p:attrName>ppt_x</p:attrName>
                                        </p:attrNameLst>
                                      </p:cBhvr>
                                      <p:tavLst>
                                        <p:tav tm="0">
                                          <p:val>
                                            <p:strVal val="#ppt_x"/>
                                          </p:val>
                                        </p:tav>
                                        <p:tav tm="100000">
                                          <p:val>
                                            <p:strVal val="#ppt_x"/>
                                          </p:val>
                                        </p:tav>
                                      </p:tavLst>
                                    </p:anim>
                                    <p:anim calcmode="lin" valueType="num">
                                      <p:cBhvr>
                                        <p:cTn id="49" dur="1000" fill="hold"/>
                                        <p:tgtEl>
                                          <p:spTgt spid="24"/>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1000"/>
                                        <p:tgtEl>
                                          <p:spTgt spid="25"/>
                                        </p:tgtEl>
                                      </p:cBhvr>
                                    </p:animEffect>
                                    <p:anim calcmode="lin" valueType="num">
                                      <p:cBhvr>
                                        <p:cTn id="53" dur="1000" fill="hold"/>
                                        <p:tgtEl>
                                          <p:spTgt spid="25"/>
                                        </p:tgtEl>
                                        <p:attrNameLst>
                                          <p:attrName>ppt_x</p:attrName>
                                        </p:attrNameLst>
                                      </p:cBhvr>
                                      <p:tavLst>
                                        <p:tav tm="0">
                                          <p:val>
                                            <p:strVal val="#ppt_x"/>
                                          </p:val>
                                        </p:tav>
                                        <p:tav tm="100000">
                                          <p:val>
                                            <p:strVal val="#ppt_x"/>
                                          </p:val>
                                        </p:tav>
                                      </p:tavLst>
                                    </p:anim>
                                    <p:anim calcmode="lin" valueType="num">
                                      <p:cBhvr>
                                        <p:cTn id="54" dur="1000" fill="hold"/>
                                        <p:tgtEl>
                                          <p:spTgt spid="25"/>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1000"/>
                                        <p:tgtEl>
                                          <p:spTgt spid="26"/>
                                        </p:tgtEl>
                                      </p:cBhvr>
                                    </p:animEffect>
                                    <p:anim calcmode="lin" valueType="num">
                                      <p:cBhvr>
                                        <p:cTn id="58" dur="1000" fill="hold"/>
                                        <p:tgtEl>
                                          <p:spTgt spid="26"/>
                                        </p:tgtEl>
                                        <p:attrNameLst>
                                          <p:attrName>ppt_x</p:attrName>
                                        </p:attrNameLst>
                                      </p:cBhvr>
                                      <p:tavLst>
                                        <p:tav tm="0">
                                          <p:val>
                                            <p:strVal val="#ppt_x"/>
                                          </p:val>
                                        </p:tav>
                                        <p:tav tm="100000">
                                          <p:val>
                                            <p:strVal val="#ppt_x"/>
                                          </p:val>
                                        </p:tav>
                                      </p:tavLst>
                                    </p:anim>
                                    <p:anim calcmode="lin" valueType="num">
                                      <p:cBhvr>
                                        <p:cTn id="59" dur="1000" fill="hold"/>
                                        <p:tgtEl>
                                          <p:spTgt spid="26"/>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fade">
                                      <p:cBhvr>
                                        <p:cTn id="62" dur="1000"/>
                                        <p:tgtEl>
                                          <p:spTgt spid="29"/>
                                        </p:tgtEl>
                                      </p:cBhvr>
                                    </p:animEffect>
                                    <p:anim calcmode="lin" valueType="num">
                                      <p:cBhvr>
                                        <p:cTn id="63" dur="1000" fill="hold"/>
                                        <p:tgtEl>
                                          <p:spTgt spid="29"/>
                                        </p:tgtEl>
                                        <p:attrNameLst>
                                          <p:attrName>ppt_x</p:attrName>
                                        </p:attrNameLst>
                                      </p:cBhvr>
                                      <p:tavLst>
                                        <p:tav tm="0">
                                          <p:val>
                                            <p:strVal val="#ppt_x"/>
                                          </p:val>
                                        </p:tav>
                                        <p:tav tm="100000">
                                          <p:val>
                                            <p:strVal val="#ppt_x"/>
                                          </p:val>
                                        </p:tav>
                                      </p:tavLst>
                                    </p:anim>
                                    <p:anim calcmode="lin" valueType="num">
                                      <p:cBhvr>
                                        <p:cTn id="64" dur="1000" fill="hold"/>
                                        <p:tgtEl>
                                          <p:spTgt spid="29"/>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fade">
                                      <p:cBhvr>
                                        <p:cTn id="67" dur="1000"/>
                                        <p:tgtEl>
                                          <p:spTgt spid="33"/>
                                        </p:tgtEl>
                                      </p:cBhvr>
                                    </p:animEffect>
                                    <p:anim calcmode="lin" valueType="num">
                                      <p:cBhvr>
                                        <p:cTn id="68" dur="1000" fill="hold"/>
                                        <p:tgtEl>
                                          <p:spTgt spid="33"/>
                                        </p:tgtEl>
                                        <p:attrNameLst>
                                          <p:attrName>ppt_x</p:attrName>
                                        </p:attrNameLst>
                                      </p:cBhvr>
                                      <p:tavLst>
                                        <p:tav tm="0">
                                          <p:val>
                                            <p:strVal val="#ppt_x"/>
                                          </p:val>
                                        </p:tav>
                                        <p:tav tm="100000">
                                          <p:val>
                                            <p:strVal val="#ppt_x"/>
                                          </p:val>
                                        </p:tav>
                                      </p:tavLst>
                                    </p:anim>
                                    <p:anim calcmode="lin" valueType="num">
                                      <p:cBhvr>
                                        <p:cTn id="69" dur="1000" fill="hold"/>
                                        <p:tgtEl>
                                          <p:spTgt spid="33"/>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fade">
                                      <p:cBhvr>
                                        <p:cTn id="72" dur="1000"/>
                                        <p:tgtEl>
                                          <p:spTgt spid="34"/>
                                        </p:tgtEl>
                                      </p:cBhvr>
                                    </p:animEffect>
                                    <p:anim calcmode="lin" valueType="num">
                                      <p:cBhvr>
                                        <p:cTn id="73" dur="1000" fill="hold"/>
                                        <p:tgtEl>
                                          <p:spTgt spid="34"/>
                                        </p:tgtEl>
                                        <p:attrNameLst>
                                          <p:attrName>ppt_x</p:attrName>
                                        </p:attrNameLst>
                                      </p:cBhvr>
                                      <p:tavLst>
                                        <p:tav tm="0">
                                          <p:val>
                                            <p:strVal val="#ppt_x"/>
                                          </p:val>
                                        </p:tav>
                                        <p:tav tm="100000">
                                          <p:val>
                                            <p:strVal val="#ppt_x"/>
                                          </p:val>
                                        </p:tav>
                                      </p:tavLst>
                                    </p:anim>
                                    <p:anim calcmode="lin" valueType="num">
                                      <p:cBhvr>
                                        <p:cTn id="74" dur="1000" fill="hold"/>
                                        <p:tgtEl>
                                          <p:spTgt spid="34"/>
                                        </p:tgtEl>
                                        <p:attrNameLst>
                                          <p:attrName>ppt_y</p:attrName>
                                        </p:attrNameLst>
                                      </p:cBhvr>
                                      <p:tavLst>
                                        <p:tav tm="0">
                                          <p:val>
                                            <p:strVal val="#ppt_y+.1"/>
                                          </p:val>
                                        </p:tav>
                                        <p:tav tm="100000">
                                          <p:val>
                                            <p:strVal val="#ppt_y"/>
                                          </p:val>
                                        </p:tav>
                                      </p:tavLst>
                                    </p:anim>
                                  </p:childTnLst>
                                </p:cTn>
                              </p:par>
                              <p:par>
                                <p:cTn id="75" presetID="42" presetClass="entr" presetSubtype="0" fill="hold" nodeType="withEffect">
                                  <p:stCondLst>
                                    <p:cond delay="0"/>
                                  </p:stCondLst>
                                  <p:childTnLst>
                                    <p:set>
                                      <p:cBhvr>
                                        <p:cTn id="76" dur="1" fill="hold">
                                          <p:stCondLst>
                                            <p:cond delay="0"/>
                                          </p:stCondLst>
                                        </p:cTn>
                                        <p:tgtEl>
                                          <p:spTgt spid="56"/>
                                        </p:tgtEl>
                                        <p:attrNameLst>
                                          <p:attrName>style.visibility</p:attrName>
                                        </p:attrNameLst>
                                      </p:cBhvr>
                                      <p:to>
                                        <p:strVal val="visible"/>
                                      </p:to>
                                    </p:set>
                                    <p:animEffect transition="in" filter="fade">
                                      <p:cBhvr>
                                        <p:cTn id="77" dur="1000"/>
                                        <p:tgtEl>
                                          <p:spTgt spid="56"/>
                                        </p:tgtEl>
                                      </p:cBhvr>
                                    </p:animEffect>
                                    <p:anim calcmode="lin" valueType="num">
                                      <p:cBhvr>
                                        <p:cTn id="78" dur="1000" fill="hold"/>
                                        <p:tgtEl>
                                          <p:spTgt spid="56"/>
                                        </p:tgtEl>
                                        <p:attrNameLst>
                                          <p:attrName>ppt_x</p:attrName>
                                        </p:attrNameLst>
                                      </p:cBhvr>
                                      <p:tavLst>
                                        <p:tav tm="0">
                                          <p:val>
                                            <p:strVal val="#ppt_x"/>
                                          </p:val>
                                        </p:tav>
                                        <p:tav tm="100000">
                                          <p:val>
                                            <p:strVal val="#ppt_x"/>
                                          </p:val>
                                        </p:tav>
                                      </p:tavLst>
                                    </p:anim>
                                    <p:anim calcmode="lin" valueType="num">
                                      <p:cBhvr>
                                        <p:cTn id="79" dur="1000" fill="hold"/>
                                        <p:tgtEl>
                                          <p:spTgt spid="56"/>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59"/>
                                        </p:tgtEl>
                                        <p:attrNameLst>
                                          <p:attrName>style.visibility</p:attrName>
                                        </p:attrNameLst>
                                      </p:cBhvr>
                                      <p:to>
                                        <p:strVal val="visible"/>
                                      </p:to>
                                    </p:set>
                                    <p:animEffect transition="in" filter="fade">
                                      <p:cBhvr>
                                        <p:cTn id="82" dur="1000"/>
                                        <p:tgtEl>
                                          <p:spTgt spid="59"/>
                                        </p:tgtEl>
                                      </p:cBhvr>
                                    </p:animEffect>
                                    <p:anim calcmode="lin" valueType="num">
                                      <p:cBhvr>
                                        <p:cTn id="83" dur="1000" fill="hold"/>
                                        <p:tgtEl>
                                          <p:spTgt spid="59"/>
                                        </p:tgtEl>
                                        <p:attrNameLst>
                                          <p:attrName>ppt_x</p:attrName>
                                        </p:attrNameLst>
                                      </p:cBhvr>
                                      <p:tavLst>
                                        <p:tav tm="0">
                                          <p:val>
                                            <p:strVal val="#ppt_x"/>
                                          </p:val>
                                        </p:tav>
                                        <p:tav tm="100000">
                                          <p:val>
                                            <p:strVal val="#ppt_x"/>
                                          </p:val>
                                        </p:tav>
                                      </p:tavLst>
                                    </p:anim>
                                    <p:anim calcmode="lin" valueType="num">
                                      <p:cBhvr>
                                        <p:cTn id="84" dur="1000" fill="hold"/>
                                        <p:tgtEl>
                                          <p:spTgt spid="59"/>
                                        </p:tgtEl>
                                        <p:attrNameLst>
                                          <p:attrName>ppt_y</p:attrName>
                                        </p:attrNameLst>
                                      </p:cBhvr>
                                      <p:tavLst>
                                        <p:tav tm="0">
                                          <p:val>
                                            <p:strVal val="#ppt_y+.1"/>
                                          </p:val>
                                        </p:tav>
                                        <p:tav tm="100000">
                                          <p:val>
                                            <p:strVal val="#ppt_y"/>
                                          </p:val>
                                        </p:tav>
                                      </p:tavLst>
                                    </p:anim>
                                  </p:childTnLst>
                                </p:cTn>
                              </p:par>
                              <p:par>
                                <p:cTn id="85" presetID="42" presetClass="entr" presetSubtype="0" fill="hold" nodeType="withEffect">
                                  <p:stCondLst>
                                    <p:cond delay="0"/>
                                  </p:stCondLst>
                                  <p:childTnLst>
                                    <p:set>
                                      <p:cBhvr>
                                        <p:cTn id="86" dur="1" fill="hold">
                                          <p:stCondLst>
                                            <p:cond delay="0"/>
                                          </p:stCondLst>
                                        </p:cTn>
                                        <p:tgtEl>
                                          <p:spTgt spid="62"/>
                                        </p:tgtEl>
                                        <p:attrNameLst>
                                          <p:attrName>style.visibility</p:attrName>
                                        </p:attrNameLst>
                                      </p:cBhvr>
                                      <p:to>
                                        <p:strVal val="visible"/>
                                      </p:to>
                                    </p:set>
                                    <p:animEffect transition="in" filter="fade">
                                      <p:cBhvr>
                                        <p:cTn id="87" dur="1000"/>
                                        <p:tgtEl>
                                          <p:spTgt spid="62"/>
                                        </p:tgtEl>
                                      </p:cBhvr>
                                    </p:animEffect>
                                    <p:anim calcmode="lin" valueType="num">
                                      <p:cBhvr>
                                        <p:cTn id="88" dur="1000" fill="hold"/>
                                        <p:tgtEl>
                                          <p:spTgt spid="62"/>
                                        </p:tgtEl>
                                        <p:attrNameLst>
                                          <p:attrName>ppt_x</p:attrName>
                                        </p:attrNameLst>
                                      </p:cBhvr>
                                      <p:tavLst>
                                        <p:tav tm="0">
                                          <p:val>
                                            <p:strVal val="#ppt_x"/>
                                          </p:val>
                                        </p:tav>
                                        <p:tav tm="100000">
                                          <p:val>
                                            <p:strVal val="#ppt_x"/>
                                          </p:val>
                                        </p:tav>
                                      </p:tavLst>
                                    </p:anim>
                                    <p:anim calcmode="lin" valueType="num">
                                      <p:cBhvr>
                                        <p:cTn id="89" dur="1000" fill="hold"/>
                                        <p:tgtEl>
                                          <p:spTgt spid="62"/>
                                        </p:tgtEl>
                                        <p:attrNameLst>
                                          <p:attrName>ppt_y</p:attrName>
                                        </p:attrNameLst>
                                      </p:cBhvr>
                                      <p:tavLst>
                                        <p:tav tm="0">
                                          <p:val>
                                            <p:strVal val="#ppt_y+.1"/>
                                          </p:val>
                                        </p:tav>
                                        <p:tav tm="100000">
                                          <p:val>
                                            <p:strVal val="#ppt_y"/>
                                          </p:val>
                                        </p:tav>
                                      </p:tavLst>
                                    </p:anim>
                                  </p:childTnLst>
                                </p:cTn>
                              </p:par>
                              <p:par>
                                <p:cTn id="90" presetID="42" presetClass="entr" presetSubtype="0" fill="hold" nodeType="withEffect">
                                  <p:stCondLst>
                                    <p:cond delay="0"/>
                                  </p:stCondLst>
                                  <p:childTnLst>
                                    <p:set>
                                      <p:cBhvr>
                                        <p:cTn id="91" dur="1" fill="hold">
                                          <p:stCondLst>
                                            <p:cond delay="0"/>
                                          </p:stCondLst>
                                        </p:cTn>
                                        <p:tgtEl>
                                          <p:spTgt spid="65"/>
                                        </p:tgtEl>
                                        <p:attrNameLst>
                                          <p:attrName>style.visibility</p:attrName>
                                        </p:attrNameLst>
                                      </p:cBhvr>
                                      <p:to>
                                        <p:strVal val="visible"/>
                                      </p:to>
                                    </p:set>
                                    <p:animEffect transition="in" filter="fade">
                                      <p:cBhvr>
                                        <p:cTn id="92" dur="1000"/>
                                        <p:tgtEl>
                                          <p:spTgt spid="65"/>
                                        </p:tgtEl>
                                      </p:cBhvr>
                                    </p:animEffect>
                                    <p:anim calcmode="lin" valueType="num">
                                      <p:cBhvr>
                                        <p:cTn id="93" dur="1000" fill="hold"/>
                                        <p:tgtEl>
                                          <p:spTgt spid="65"/>
                                        </p:tgtEl>
                                        <p:attrNameLst>
                                          <p:attrName>ppt_x</p:attrName>
                                        </p:attrNameLst>
                                      </p:cBhvr>
                                      <p:tavLst>
                                        <p:tav tm="0">
                                          <p:val>
                                            <p:strVal val="#ppt_x"/>
                                          </p:val>
                                        </p:tav>
                                        <p:tav tm="100000">
                                          <p:val>
                                            <p:strVal val="#ppt_x"/>
                                          </p:val>
                                        </p:tav>
                                      </p:tavLst>
                                    </p:anim>
                                    <p:anim calcmode="lin" valueType="num">
                                      <p:cBhvr>
                                        <p:cTn id="94" dur="1000" fill="hold"/>
                                        <p:tgtEl>
                                          <p:spTgt spid="65"/>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75"/>
                                        </p:tgtEl>
                                        <p:attrNameLst>
                                          <p:attrName>style.visibility</p:attrName>
                                        </p:attrNameLst>
                                      </p:cBhvr>
                                      <p:to>
                                        <p:strVal val="visible"/>
                                      </p:to>
                                    </p:set>
                                    <p:animEffect transition="in" filter="fade">
                                      <p:cBhvr>
                                        <p:cTn id="97" dur="1000"/>
                                        <p:tgtEl>
                                          <p:spTgt spid="75"/>
                                        </p:tgtEl>
                                      </p:cBhvr>
                                    </p:animEffect>
                                    <p:anim calcmode="lin" valueType="num">
                                      <p:cBhvr>
                                        <p:cTn id="98" dur="1000" fill="hold"/>
                                        <p:tgtEl>
                                          <p:spTgt spid="75"/>
                                        </p:tgtEl>
                                        <p:attrNameLst>
                                          <p:attrName>ppt_x</p:attrName>
                                        </p:attrNameLst>
                                      </p:cBhvr>
                                      <p:tavLst>
                                        <p:tav tm="0">
                                          <p:val>
                                            <p:strVal val="#ppt_x"/>
                                          </p:val>
                                        </p:tav>
                                        <p:tav tm="100000">
                                          <p:val>
                                            <p:strVal val="#ppt_x"/>
                                          </p:val>
                                        </p:tav>
                                      </p:tavLst>
                                    </p:anim>
                                    <p:anim calcmode="lin" valueType="num">
                                      <p:cBhvr>
                                        <p:cTn id="99" dur="1000" fill="hold"/>
                                        <p:tgtEl>
                                          <p:spTgt spid="75"/>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77"/>
                                        </p:tgtEl>
                                        <p:attrNameLst>
                                          <p:attrName>style.visibility</p:attrName>
                                        </p:attrNameLst>
                                      </p:cBhvr>
                                      <p:to>
                                        <p:strVal val="visible"/>
                                      </p:to>
                                    </p:set>
                                    <p:animEffect transition="in" filter="fade">
                                      <p:cBhvr>
                                        <p:cTn id="102" dur="1000"/>
                                        <p:tgtEl>
                                          <p:spTgt spid="77"/>
                                        </p:tgtEl>
                                      </p:cBhvr>
                                    </p:animEffect>
                                    <p:anim calcmode="lin" valueType="num">
                                      <p:cBhvr>
                                        <p:cTn id="103" dur="1000" fill="hold"/>
                                        <p:tgtEl>
                                          <p:spTgt spid="77"/>
                                        </p:tgtEl>
                                        <p:attrNameLst>
                                          <p:attrName>ppt_x</p:attrName>
                                        </p:attrNameLst>
                                      </p:cBhvr>
                                      <p:tavLst>
                                        <p:tav tm="0">
                                          <p:val>
                                            <p:strVal val="#ppt_x"/>
                                          </p:val>
                                        </p:tav>
                                        <p:tav tm="100000">
                                          <p:val>
                                            <p:strVal val="#ppt_x"/>
                                          </p:val>
                                        </p:tav>
                                      </p:tavLst>
                                    </p:anim>
                                    <p:anim calcmode="lin" valueType="num">
                                      <p:cBhvr>
                                        <p:cTn id="104" dur="1000" fill="hold"/>
                                        <p:tgtEl>
                                          <p:spTgt spid="77"/>
                                        </p:tgtEl>
                                        <p:attrNameLst>
                                          <p:attrName>ppt_y</p:attrName>
                                        </p:attrNameLst>
                                      </p:cBhvr>
                                      <p:tavLst>
                                        <p:tav tm="0">
                                          <p:val>
                                            <p:strVal val="#ppt_y+.1"/>
                                          </p:val>
                                        </p:tav>
                                        <p:tav tm="100000">
                                          <p:val>
                                            <p:strVal val="#ppt_y"/>
                                          </p:val>
                                        </p:tav>
                                      </p:tavLst>
                                    </p:anim>
                                  </p:childTnLst>
                                </p:cTn>
                              </p:par>
                              <p:par>
                                <p:cTn id="105" presetID="42" presetClass="entr" presetSubtype="0" fill="hold" nodeType="withEffect">
                                  <p:stCondLst>
                                    <p:cond delay="0"/>
                                  </p:stCondLst>
                                  <p:childTnLst>
                                    <p:set>
                                      <p:cBhvr>
                                        <p:cTn id="106" dur="1" fill="hold">
                                          <p:stCondLst>
                                            <p:cond delay="0"/>
                                          </p:stCondLst>
                                        </p:cTn>
                                        <p:tgtEl>
                                          <p:spTgt spid="106"/>
                                        </p:tgtEl>
                                        <p:attrNameLst>
                                          <p:attrName>style.visibility</p:attrName>
                                        </p:attrNameLst>
                                      </p:cBhvr>
                                      <p:to>
                                        <p:strVal val="visible"/>
                                      </p:to>
                                    </p:set>
                                    <p:animEffect transition="in" filter="fade">
                                      <p:cBhvr>
                                        <p:cTn id="107" dur="1000"/>
                                        <p:tgtEl>
                                          <p:spTgt spid="106"/>
                                        </p:tgtEl>
                                      </p:cBhvr>
                                    </p:animEffect>
                                    <p:anim calcmode="lin" valueType="num">
                                      <p:cBhvr>
                                        <p:cTn id="108" dur="1000" fill="hold"/>
                                        <p:tgtEl>
                                          <p:spTgt spid="106"/>
                                        </p:tgtEl>
                                        <p:attrNameLst>
                                          <p:attrName>ppt_x</p:attrName>
                                        </p:attrNameLst>
                                      </p:cBhvr>
                                      <p:tavLst>
                                        <p:tav tm="0">
                                          <p:val>
                                            <p:strVal val="#ppt_x"/>
                                          </p:val>
                                        </p:tav>
                                        <p:tav tm="100000">
                                          <p:val>
                                            <p:strVal val="#ppt_x"/>
                                          </p:val>
                                        </p:tav>
                                      </p:tavLst>
                                    </p:anim>
                                    <p:anim calcmode="lin" valueType="num">
                                      <p:cBhvr>
                                        <p:cTn id="109" dur="1000" fill="hold"/>
                                        <p:tgtEl>
                                          <p:spTgt spid="106"/>
                                        </p:tgtEl>
                                        <p:attrNameLst>
                                          <p:attrName>ppt_y</p:attrName>
                                        </p:attrNameLst>
                                      </p:cBhvr>
                                      <p:tavLst>
                                        <p:tav tm="0">
                                          <p:val>
                                            <p:strVal val="#ppt_y+.1"/>
                                          </p:val>
                                        </p:tav>
                                        <p:tav tm="100000">
                                          <p:val>
                                            <p:strVal val="#ppt_y"/>
                                          </p:val>
                                        </p:tav>
                                      </p:tavLst>
                                    </p:anim>
                                  </p:childTnLst>
                                </p:cTn>
                              </p:par>
                              <p:par>
                                <p:cTn id="110" presetID="42" presetClass="entr" presetSubtype="0" fill="hold" nodeType="withEffect">
                                  <p:stCondLst>
                                    <p:cond delay="0"/>
                                  </p:stCondLst>
                                  <p:childTnLst>
                                    <p:set>
                                      <p:cBhvr>
                                        <p:cTn id="111" dur="1" fill="hold">
                                          <p:stCondLst>
                                            <p:cond delay="0"/>
                                          </p:stCondLst>
                                        </p:cTn>
                                        <p:tgtEl>
                                          <p:spTgt spid="114"/>
                                        </p:tgtEl>
                                        <p:attrNameLst>
                                          <p:attrName>style.visibility</p:attrName>
                                        </p:attrNameLst>
                                      </p:cBhvr>
                                      <p:to>
                                        <p:strVal val="visible"/>
                                      </p:to>
                                    </p:set>
                                    <p:animEffect transition="in" filter="fade">
                                      <p:cBhvr>
                                        <p:cTn id="112" dur="1000"/>
                                        <p:tgtEl>
                                          <p:spTgt spid="114"/>
                                        </p:tgtEl>
                                      </p:cBhvr>
                                    </p:animEffect>
                                    <p:anim calcmode="lin" valueType="num">
                                      <p:cBhvr>
                                        <p:cTn id="113" dur="1000" fill="hold"/>
                                        <p:tgtEl>
                                          <p:spTgt spid="114"/>
                                        </p:tgtEl>
                                        <p:attrNameLst>
                                          <p:attrName>ppt_x</p:attrName>
                                        </p:attrNameLst>
                                      </p:cBhvr>
                                      <p:tavLst>
                                        <p:tav tm="0">
                                          <p:val>
                                            <p:strVal val="#ppt_x"/>
                                          </p:val>
                                        </p:tav>
                                        <p:tav tm="100000">
                                          <p:val>
                                            <p:strVal val="#ppt_x"/>
                                          </p:val>
                                        </p:tav>
                                      </p:tavLst>
                                    </p:anim>
                                    <p:anim calcmode="lin" valueType="num">
                                      <p:cBhvr>
                                        <p:cTn id="114" dur="1000" fill="hold"/>
                                        <p:tgtEl>
                                          <p:spTgt spid="114"/>
                                        </p:tgtEl>
                                        <p:attrNameLst>
                                          <p:attrName>ppt_y</p:attrName>
                                        </p:attrNameLst>
                                      </p:cBhvr>
                                      <p:tavLst>
                                        <p:tav tm="0">
                                          <p:val>
                                            <p:strVal val="#ppt_y+.1"/>
                                          </p:val>
                                        </p:tav>
                                        <p:tav tm="100000">
                                          <p:val>
                                            <p:strVal val="#ppt_y"/>
                                          </p:val>
                                        </p:tav>
                                      </p:tavLst>
                                    </p:anim>
                                  </p:childTnLst>
                                </p:cTn>
                              </p:par>
                              <p:par>
                                <p:cTn id="115" presetID="42" presetClass="entr" presetSubtype="0" fill="hold" nodeType="withEffect">
                                  <p:stCondLst>
                                    <p:cond delay="0"/>
                                  </p:stCondLst>
                                  <p:childTnLst>
                                    <p:set>
                                      <p:cBhvr>
                                        <p:cTn id="116" dur="1" fill="hold">
                                          <p:stCondLst>
                                            <p:cond delay="0"/>
                                          </p:stCondLst>
                                        </p:cTn>
                                        <p:tgtEl>
                                          <p:spTgt spid="117"/>
                                        </p:tgtEl>
                                        <p:attrNameLst>
                                          <p:attrName>style.visibility</p:attrName>
                                        </p:attrNameLst>
                                      </p:cBhvr>
                                      <p:to>
                                        <p:strVal val="visible"/>
                                      </p:to>
                                    </p:set>
                                    <p:animEffect transition="in" filter="fade">
                                      <p:cBhvr>
                                        <p:cTn id="117" dur="1000"/>
                                        <p:tgtEl>
                                          <p:spTgt spid="117"/>
                                        </p:tgtEl>
                                      </p:cBhvr>
                                    </p:animEffect>
                                    <p:anim calcmode="lin" valueType="num">
                                      <p:cBhvr>
                                        <p:cTn id="118" dur="1000" fill="hold"/>
                                        <p:tgtEl>
                                          <p:spTgt spid="117"/>
                                        </p:tgtEl>
                                        <p:attrNameLst>
                                          <p:attrName>ppt_x</p:attrName>
                                        </p:attrNameLst>
                                      </p:cBhvr>
                                      <p:tavLst>
                                        <p:tav tm="0">
                                          <p:val>
                                            <p:strVal val="#ppt_x"/>
                                          </p:val>
                                        </p:tav>
                                        <p:tav tm="100000">
                                          <p:val>
                                            <p:strVal val="#ppt_x"/>
                                          </p:val>
                                        </p:tav>
                                      </p:tavLst>
                                    </p:anim>
                                    <p:anim calcmode="lin" valueType="num">
                                      <p:cBhvr>
                                        <p:cTn id="119" dur="1000" fill="hold"/>
                                        <p:tgtEl>
                                          <p:spTgt spid="117"/>
                                        </p:tgtEl>
                                        <p:attrNameLst>
                                          <p:attrName>ppt_y</p:attrName>
                                        </p:attrNameLst>
                                      </p:cBhvr>
                                      <p:tavLst>
                                        <p:tav tm="0">
                                          <p:val>
                                            <p:strVal val="#ppt_y+.1"/>
                                          </p:val>
                                        </p:tav>
                                        <p:tav tm="100000">
                                          <p:val>
                                            <p:strVal val="#ppt_y"/>
                                          </p:val>
                                        </p:tav>
                                      </p:tavLst>
                                    </p:anim>
                                  </p:childTnLst>
                                </p:cTn>
                              </p:par>
                              <p:par>
                                <p:cTn id="120" presetID="42" presetClass="entr" presetSubtype="0" fill="hold" nodeType="withEffect">
                                  <p:stCondLst>
                                    <p:cond delay="0"/>
                                  </p:stCondLst>
                                  <p:childTnLst>
                                    <p:set>
                                      <p:cBhvr>
                                        <p:cTn id="121" dur="1" fill="hold">
                                          <p:stCondLst>
                                            <p:cond delay="0"/>
                                          </p:stCondLst>
                                        </p:cTn>
                                        <p:tgtEl>
                                          <p:spTgt spid="120"/>
                                        </p:tgtEl>
                                        <p:attrNameLst>
                                          <p:attrName>style.visibility</p:attrName>
                                        </p:attrNameLst>
                                      </p:cBhvr>
                                      <p:to>
                                        <p:strVal val="visible"/>
                                      </p:to>
                                    </p:set>
                                    <p:animEffect transition="in" filter="fade">
                                      <p:cBhvr>
                                        <p:cTn id="122" dur="1000"/>
                                        <p:tgtEl>
                                          <p:spTgt spid="120"/>
                                        </p:tgtEl>
                                      </p:cBhvr>
                                    </p:animEffect>
                                    <p:anim calcmode="lin" valueType="num">
                                      <p:cBhvr>
                                        <p:cTn id="123" dur="1000" fill="hold"/>
                                        <p:tgtEl>
                                          <p:spTgt spid="120"/>
                                        </p:tgtEl>
                                        <p:attrNameLst>
                                          <p:attrName>ppt_x</p:attrName>
                                        </p:attrNameLst>
                                      </p:cBhvr>
                                      <p:tavLst>
                                        <p:tav tm="0">
                                          <p:val>
                                            <p:strVal val="#ppt_x"/>
                                          </p:val>
                                        </p:tav>
                                        <p:tav tm="100000">
                                          <p:val>
                                            <p:strVal val="#ppt_x"/>
                                          </p:val>
                                        </p:tav>
                                      </p:tavLst>
                                    </p:anim>
                                    <p:anim calcmode="lin" valueType="num">
                                      <p:cBhvr>
                                        <p:cTn id="124" dur="1000" fill="hold"/>
                                        <p:tgtEl>
                                          <p:spTgt spid="1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1" grpId="0" animBg="1"/>
      <p:bldP spid="19" grpId="0" animBg="1"/>
      <p:bldP spid="22" grpId="0" animBg="1"/>
      <p:bldP spid="23" grpId="0" animBg="1"/>
      <p:bldP spid="24" grpId="0" animBg="1"/>
      <p:bldP spid="25" grpId="0" animBg="1"/>
      <p:bldP spid="26" grpId="0" animBg="1"/>
      <p:bldP spid="29" grpId="0" animBg="1"/>
      <p:bldP spid="33" grpId="0" animBg="1"/>
      <p:bldP spid="3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E8DF1-E63C-EF1F-BDC8-8A7437C4A1C4}"/>
              </a:ext>
            </a:extLst>
          </p:cNvPr>
          <p:cNvSpPr>
            <a:spLocks noGrp="1"/>
          </p:cNvSpPr>
          <p:nvPr>
            <p:ph type="title"/>
          </p:nvPr>
        </p:nvSpPr>
        <p:spPr>
          <a:xfrm>
            <a:off x="302458" y="751852"/>
            <a:ext cx="3932237" cy="1600200"/>
          </a:xfrm>
        </p:spPr>
        <p:txBody>
          <a:bodyPr>
            <a:normAutofit/>
          </a:bodyPr>
          <a:lstStyle/>
          <a:p>
            <a:r>
              <a:rPr lang="en-US" sz="3600" dirty="0">
                <a:solidFill>
                  <a:srgbClr val="18173A"/>
                </a:solidFill>
                <a:latin typeface="Times New Roman" panose="02020603050405020304" pitchFamily="18" charset="0"/>
                <a:cs typeface="Times New Roman" panose="02020603050405020304" pitchFamily="18" charset="0"/>
              </a:rPr>
              <a:t>APPLICATION INTERFACE - 1</a:t>
            </a:r>
          </a:p>
        </p:txBody>
      </p:sp>
      <p:sp>
        <p:nvSpPr>
          <p:cNvPr id="4" name="Text Placeholder 3">
            <a:extLst>
              <a:ext uri="{FF2B5EF4-FFF2-40B4-BE49-F238E27FC236}">
                <a16:creationId xmlns:a16="http://schemas.microsoft.com/office/drawing/2014/main" id="{B56105EE-53C2-4582-0688-D3C858C9DE17}"/>
              </a:ext>
            </a:extLst>
          </p:cNvPr>
          <p:cNvSpPr>
            <a:spLocks noGrp="1"/>
          </p:cNvSpPr>
          <p:nvPr>
            <p:ph type="body" sz="half" idx="2"/>
          </p:nvPr>
        </p:nvSpPr>
        <p:spPr>
          <a:xfrm>
            <a:off x="302458" y="2352052"/>
            <a:ext cx="3932237" cy="3811588"/>
          </a:xfrm>
        </p:spPr>
        <p:txBody>
          <a:bodyPr>
            <a:norm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Smart Expense Tracker - CSV Based helps track and analyze expenses.</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CSV Path: Displays the data storage file (expenses.csv).</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Navigation Panel: Allows switching between Home, Add Expense, View Expenses, Analysis, and Budget &amp; Insights.</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Dark-Themed UI: Clean and minimalistic design for better readability</a:t>
            </a:r>
          </a:p>
        </p:txBody>
      </p:sp>
      <p:pic>
        <p:nvPicPr>
          <p:cNvPr id="10" name="Picture 9">
            <a:extLst>
              <a:ext uri="{FF2B5EF4-FFF2-40B4-BE49-F238E27FC236}">
                <a16:creationId xmlns:a16="http://schemas.microsoft.com/office/drawing/2014/main" id="{8D67641B-838F-30F3-D0FE-F8DBDAF23134}"/>
              </a:ext>
            </a:extLst>
          </p:cNvPr>
          <p:cNvPicPr>
            <a:picLocks noChangeAspect="1"/>
          </p:cNvPicPr>
          <p:nvPr/>
        </p:nvPicPr>
        <p:blipFill>
          <a:blip r:embed="rId2">
            <a:extLst>
              <a:ext uri="{28A0092B-C50C-407E-A947-70E740481C1C}">
                <a14:useLocalDpi xmlns:a14="http://schemas.microsoft.com/office/drawing/2010/main" val="0"/>
              </a:ext>
            </a:extLst>
          </a:blip>
          <a:srcRect t="14244" b="6016"/>
          <a:stretch/>
        </p:blipFill>
        <p:spPr>
          <a:xfrm>
            <a:off x="4234695" y="1376313"/>
            <a:ext cx="7654847" cy="4590854"/>
          </a:xfrm>
          <a:prstGeom prst="rect">
            <a:avLst/>
          </a:prstGeom>
        </p:spPr>
      </p:pic>
    </p:spTree>
    <p:extLst>
      <p:ext uri="{BB962C8B-B14F-4D97-AF65-F5344CB8AC3E}">
        <p14:creationId xmlns:p14="http://schemas.microsoft.com/office/powerpoint/2010/main" val="2194953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E1E6F9-44E3-EFBB-EF53-2BBB550DEC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3A77AE-88D2-5FF1-AB34-8F3ABD8A12E6}"/>
              </a:ext>
            </a:extLst>
          </p:cNvPr>
          <p:cNvSpPr>
            <a:spLocks noGrp="1"/>
          </p:cNvSpPr>
          <p:nvPr>
            <p:ph type="title"/>
          </p:nvPr>
        </p:nvSpPr>
        <p:spPr>
          <a:xfrm>
            <a:off x="191680" y="374780"/>
            <a:ext cx="3932237" cy="1600200"/>
          </a:xfrm>
        </p:spPr>
        <p:txBody>
          <a:bodyPr>
            <a:normAutofit/>
          </a:bodyPr>
          <a:lstStyle/>
          <a:p>
            <a:r>
              <a:rPr lang="en-US" sz="3600" dirty="0">
                <a:solidFill>
                  <a:srgbClr val="18173A"/>
                </a:solidFill>
                <a:latin typeface="Times New Roman" panose="02020603050405020304" pitchFamily="18" charset="0"/>
                <a:cs typeface="Times New Roman" panose="02020603050405020304" pitchFamily="18" charset="0"/>
              </a:rPr>
              <a:t>APPLICATION INTERFACE - 2</a:t>
            </a:r>
          </a:p>
        </p:txBody>
      </p:sp>
      <p:sp>
        <p:nvSpPr>
          <p:cNvPr id="4" name="Text Placeholder 3">
            <a:extLst>
              <a:ext uri="{FF2B5EF4-FFF2-40B4-BE49-F238E27FC236}">
                <a16:creationId xmlns:a16="http://schemas.microsoft.com/office/drawing/2014/main" id="{C758E79C-C6EB-E9C5-C9C2-1079E0F792C2}"/>
              </a:ext>
            </a:extLst>
          </p:cNvPr>
          <p:cNvSpPr>
            <a:spLocks noGrp="1"/>
          </p:cNvSpPr>
          <p:nvPr>
            <p:ph type="body" sz="half" idx="2"/>
          </p:nvPr>
        </p:nvSpPr>
        <p:spPr>
          <a:xfrm>
            <a:off x="191678" y="1974980"/>
            <a:ext cx="3932237" cy="4491807"/>
          </a:xfrm>
        </p:spPr>
        <p:txBody>
          <a:bodyPr>
            <a:no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Allows users to add new expenses by entering the date, category, amount, and description.</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Predefined categories (e.g., Food) help in organizing expenses.</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Amount field supports both manual entry and increment/decrement using buttons.</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"Add Expense" button saves the entered data into the CSV file for tracking.</a:t>
            </a:r>
          </a:p>
        </p:txBody>
      </p:sp>
      <p:pic>
        <p:nvPicPr>
          <p:cNvPr id="10" name="Picture 9">
            <a:extLst>
              <a:ext uri="{FF2B5EF4-FFF2-40B4-BE49-F238E27FC236}">
                <a16:creationId xmlns:a16="http://schemas.microsoft.com/office/drawing/2014/main" id="{74C60A7A-9B5D-3BC1-87BD-39B786040DF4}"/>
              </a:ext>
            </a:extLst>
          </p:cNvPr>
          <p:cNvPicPr>
            <a:picLocks noChangeAspect="1"/>
          </p:cNvPicPr>
          <p:nvPr/>
        </p:nvPicPr>
        <p:blipFill>
          <a:blip r:embed="rId2">
            <a:extLst>
              <a:ext uri="{28A0092B-C50C-407E-A947-70E740481C1C}">
                <a14:useLocalDpi xmlns:a14="http://schemas.microsoft.com/office/drawing/2010/main" val="0"/>
              </a:ext>
            </a:extLst>
          </a:blip>
          <a:srcRect t="14419" b="6331"/>
          <a:stretch/>
        </p:blipFill>
        <p:spPr>
          <a:xfrm>
            <a:off x="4284252" y="1376314"/>
            <a:ext cx="7716067" cy="4572000"/>
          </a:xfrm>
          <a:prstGeom prst="rect">
            <a:avLst/>
          </a:prstGeom>
        </p:spPr>
      </p:pic>
    </p:spTree>
    <p:extLst>
      <p:ext uri="{BB962C8B-B14F-4D97-AF65-F5344CB8AC3E}">
        <p14:creationId xmlns:p14="http://schemas.microsoft.com/office/powerpoint/2010/main" val="3751783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541459-59EC-A689-3F22-3C34A59E5E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DC5099-B009-2DCD-1DB8-682DF986F091}"/>
              </a:ext>
            </a:extLst>
          </p:cNvPr>
          <p:cNvSpPr>
            <a:spLocks noGrp="1"/>
          </p:cNvSpPr>
          <p:nvPr>
            <p:ph type="title"/>
          </p:nvPr>
        </p:nvSpPr>
        <p:spPr>
          <a:xfrm>
            <a:off x="179911" y="666079"/>
            <a:ext cx="3932237" cy="1600200"/>
          </a:xfrm>
        </p:spPr>
        <p:txBody>
          <a:bodyPr>
            <a:normAutofit/>
          </a:bodyPr>
          <a:lstStyle/>
          <a:p>
            <a:r>
              <a:rPr lang="en-US" sz="3600" dirty="0">
                <a:solidFill>
                  <a:srgbClr val="18173A"/>
                </a:solidFill>
                <a:latin typeface="Times New Roman" panose="02020603050405020304" pitchFamily="18" charset="0"/>
                <a:cs typeface="Times New Roman" panose="02020603050405020304" pitchFamily="18" charset="0"/>
              </a:rPr>
              <a:t>APPLICATION INTERFACE - 3</a:t>
            </a:r>
          </a:p>
        </p:txBody>
      </p:sp>
      <p:sp>
        <p:nvSpPr>
          <p:cNvPr id="4" name="Text Placeholder 3">
            <a:extLst>
              <a:ext uri="{FF2B5EF4-FFF2-40B4-BE49-F238E27FC236}">
                <a16:creationId xmlns:a16="http://schemas.microsoft.com/office/drawing/2014/main" id="{77D2736E-0FFA-8826-2E2B-20E970A004DF}"/>
              </a:ext>
            </a:extLst>
          </p:cNvPr>
          <p:cNvSpPr>
            <a:spLocks noGrp="1"/>
          </p:cNvSpPr>
          <p:nvPr>
            <p:ph type="body" sz="half" idx="2"/>
          </p:nvPr>
        </p:nvSpPr>
        <p:spPr>
          <a:xfrm>
            <a:off x="170485" y="2266279"/>
            <a:ext cx="3932237" cy="3811588"/>
          </a:xfrm>
        </p:spPr>
        <p:txBody>
          <a:bodyPr>
            <a:norm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Displays recorded expenses in a tabular format (Date, Category, Amount, Description).</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Download CSV option allows users to save expense data locally.</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Reset All Expenses button clears all recorded data.</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Helps in tracking spending patterns and managing budgets efficiently.</a:t>
            </a:r>
          </a:p>
        </p:txBody>
      </p:sp>
      <p:pic>
        <p:nvPicPr>
          <p:cNvPr id="10" name="Picture 9">
            <a:extLst>
              <a:ext uri="{FF2B5EF4-FFF2-40B4-BE49-F238E27FC236}">
                <a16:creationId xmlns:a16="http://schemas.microsoft.com/office/drawing/2014/main" id="{EB22BC0D-15D9-F1D4-B522-F77881F7AE37}"/>
              </a:ext>
            </a:extLst>
          </p:cNvPr>
          <p:cNvPicPr>
            <a:picLocks noChangeAspect="1"/>
          </p:cNvPicPr>
          <p:nvPr/>
        </p:nvPicPr>
        <p:blipFill>
          <a:blip r:embed="rId2">
            <a:extLst>
              <a:ext uri="{28A0092B-C50C-407E-A947-70E740481C1C}">
                <a14:useLocalDpi xmlns:a14="http://schemas.microsoft.com/office/drawing/2010/main" val="0"/>
              </a:ext>
            </a:extLst>
          </a:blip>
          <a:srcRect t="14256" b="6168"/>
          <a:stretch/>
        </p:blipFill>
        <p:spPr>
          <a:xfrm>
            <a:off x="4121574" y="1366887"/>
            <a:ext cx="7720832" cy="4590854"/>
          </a:xfrm>
          <a:prstGeom prst="rect">
            <a:avLst/>
          </a:prstGeom>
        </p:spPr>
      </p:pic>
    </p:spTree>
    <p:extLst>
      <p:ext uri="{BB962C8B-B14F-4D97-AF65-F5344CB8AC3E}">
        <p14:creationId xmlns:p14="http://schemas.microsoft.com/office/powerpoint/2010/main" val="12615967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4958</TotalTime>
  <Words>887</Words>
  <Application>Microsoft Office PowerPoint</Application>
  <PresentationFormat>Widescreen</PresentationFormat>
  <Paragraphs>125</Paragraphs>
  <Slides>16</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Calibri Light</vt:lpstr>
      <vt:lpstr>OpenSymbol</vt:lpstr>
      <vt:lpstr>Segoe UI</vt:lpstr>
      <vt:lpstr>Times New Roman</vt:lpstr>
      <vt:lpstr>Wingdings</vt:lpstr>
      <vt:lpstr>Office Theme</vt:lpstr>
      <vt:lpstr>PowerPoint Presentation</vt:lpstr>
      <vt:lpstr>INTRODUCTION</vt:lpstr>
      <vt:lpstr>KEY OBJECTIVES</vt:lpstr>
      <vt:lpstr>PowerPoint Presentation</vt:lpstr>
      <vt:lpstr>PowerPoint Presentation</vt:lpstr>
      <vt:lpstr>PowerPoint Presentation</vt:lpstr>
      <vt:lpstr>APPLICATION INTERFACE - 1</vt:lpstr>
      <vt:lpstr>APPLICATION INTERFACE - 2</vt:lpstr>
      <vt:lpstr>APPLICATION INTERFACE - 3</vt:lpstr>
      <vt:lpstr>APPLICATION INTERFACE - 4</vt:lpstr>
      <vt:lpstr>APPLICATION INTERFACE - 5</vt:lpstr>
      <vt:lpstr>DATA PROCESSING</vt:lpstr>
      <vt:lpstr>GRAPHS &amp; VISUALS IN SMART EXPENSE TRACKER</vt:lpstr>
      <vt:lpstr>FUTURE ENHANCEMENTS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SHIVAJI GANESH</dc:creator>
  <cp:lastModifiedBy>SHIVAJI GANESH</cp:lastModifiedBy>
  <cp:revision>23</cp:revision>
  <dcterms:created xsi:type="dcterms:W3CDTF">2025-03-03T14:35:35Z</dcterms:created>
  <dcterms:modified xsi:type="dcterms:W3CDTF">2025-03-09T16:07:02Z</dcterms:modified>
</cp:coreProperties>
</file>

<file path=docProps/thumbnail.jpeg>
</file>